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63" r:id="rId3"/>
    <p:sldId id="257" r:id="rId4"/>
    <p:sldId id="258" r:id="rId5"/>
    <p:sldId id="259" r:id="rId6"/>
    <p:sldId id="260" r:id="rId7"/>
    <p:sldId id="261" r:id="rId8"/>
    <p:sldId id="262" r:id="rId9"/>
  </p:sldIdLst>
  <p:sldSz cx="30275213" cy="2138362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02"/>
    <p:restoredTop sz="94737"/>
  </p:normalViewPr>
  <p:slideViewPr>
    <p:cSldViewPr snapToGrid="0" snapToObjects="1">
      <p:cViewPr varScale="1">
        <p:scale>
          <a:sx n="31" d="100"/>
          <a:sy n="31" d="100"/>
        </p:scale>
        <p:origin x="1320" y="2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2270641" y="3499590"/>
            <a:ext cx="25733931" cy="7444669"/>
          </a:xfrm>
        </p:spPr>
        <p:txBody>
          <a:bodyPr anchor="b"/>
          <a:lstStyle>
            <a:lvl1pPr algn="ctr">
              <a:defRPr sz="18709"/>
            </a:lvl1pPr>
          </a:lstStyle>
          <a:p>
            <a:r>
              <a:rPr lang="de-DE"/>
              <a:t>Mastertitelformat bearbeiten</a:t>
            </a:r>
            <a:endParaRPr lang="en-US" dirty="0"/>
          </a:p>
        </p:txBody>
      </p:sp>
      <p:sp>
        <p:nvSpPr>
          <p:cNvPr id="3" name="Subtitle 2"/>
          <p:cNvSpPr>
            <a:spLocks noGrp="1"/>
          </p:cNvSpPr>
          <p:nvPr>
            <p:ph type="subTitle" idx="1"/>
          </p:nvPr>
        </p:nvSpPr>
        <p:spPr>
          <a:xfrm>
            <a:off x="3784402" y="11231355"/>
            <a:ext cx="22706410" cy="5162758"/>
          </a:xfrm>
        </p:spPr>
        <p:txBody>
          <a:bodyPr/>
          <a:lstStyle>
            <a:lvl1pPr marL="0" indent="0" algn="ctr">
              <a:buNone/>
              <a:defRPr sz="7483"/>
            </a:lvl1pPr>
            <a:lvl2pPr marL="1425595" indent="0" algn="ctr">
              <a:buNone/>
              <a:defRPr sz="6236"/>
            </a:lvl2pPr>
            <a:lvl3pPr marL="2851191" indent="0" algn="ctr">
              <a:buNone/>
              <a:defRPr sz="5613"/>
            </a:lvl3pPr>
            <a:lvl4pPr marL="4276786" indent="0" algn="ctr">
              <a:buNone/>
              <a:defRPr sz="4989"/>
            </a:lvl4pPr>
            <a:lvl5pPr marL="5702381" indent="0" algn="ctr">
              <a:buNone/>
              <a:defRPr sz="4989"/>
            </a:lvl5pPr>
            <a:lvl6pPr marL="7127977" indent="0" algn="ctr">
              <a:buNone/>
              <a:defRPr sz="4989"/>
            </a:lvl6pPr>
            <a:lvl7pPr marL="8553572" indent="0" algn="ctr">
              <a:buNone/>
              <a:defRPr sz="4989"/>
            </a:lvl7pPr>
            <a:lvl8pPr marL="9979167" indent="0" algn="ctr">
              <a:buNone/>
              <a:defRPr sz="4989"/>
            </a:lvl8pPr>
            <a:lvl9pPr marL="11404763" indent="0" algn="ctr">
              <a:buNone/>
              <a:defRPr sz="4989"/>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9DC73F47-34A6-5B45-B49B-ED2F61F8E289}" type="datetimeFigureOut">
              <a:rPr lang="de-DE" smtClean="0"/>
              <a:t>09.04.19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19533359-7201-5249-88B9-FB4AAF69951E}" type="slidenum">
              <a:rPr lang="de-DE" smtClean="0"/>
              <a:t>‹Nr.›</a:t>
            </a:fld>
            <a:endParaRPr lang="de-DE"/>
          </a:p>
        </p:txBody>
      </p:sp>
    </p:spTree>
    <p:extLst>
      <p:ext uri="{BB962C8B-B14F-4D97-AF65-F5344CB8AC3E}">
        <p14:creationId xmlns:p14="http://schemas.microsoft.com/office/powerpoint/2010/main" val="364870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9DC73F47-34A6-5B45-B49B-ED2F61F8E289}" type="datetimeFigureOut">
              <a:rPr lang="de-DE" smtClean="0"/>
              <a:t>09.04.19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19533359-7201-5249-88B9-FB4AAF69951E}" type="slidenum">
              <a:rPr lang="de-DE" smtClean="0"/>
              <a:t>‹Nr.›</a:t>
            </a:fld>
            <a:endParaRPr lang="de-DE"/>
          </a:p>
        </p:txBody>
      </p:sp>
    </p:spTree>
    <p:extLst>
      <p:ext uri="{BB962C8B-B14F-4D97-AF65-F5344CB8AC3E}">
        <p14:creationId xmlns:p14="http://schemas.microsoft.com/office/powerpoint/2010/main" val="965535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665701" y="1138480"/>
            <a:ext cx="6528093" cy="18121634"/>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2081423" y="1138480"/>
            <a:ext cx="19205838" cy="18121634"/>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9DC73F47-34A6-5B45-B49B-ED2F61F8E289}" type="datetimeFigureOut">
              <a:rPr lang="de-DE" smtClean="0"/>
              <a:t>09.04.19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19533359-7201-5249-88B9-FB4AAF69951E}" type="slidenum">
              <a:rPr lang="de-DE" smtClean="0"/>
              <a:t>‹Nr.›</a:t>
            </a:fld>
            <a:endParaRPr lang="de-DE"/>
          </a:p>
        </p:txBody>
      </p:sp>
    </p:spTree>
    <p:extLst>
      <p:ext uri="{BB962C8B-B14F-4D97-AF65-F5344CB8AC3E}">
        <p14:creationId xmlns:p14="http://schemas.microsoft.com/office/powerpoint/2010/main" val="3661674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9DC73F47-34A6-5B45-B49B-ED2F61F8E289}" type="datetimeFigureOut">
              <a:rPr lang="de-DE" smtClean="0"/>
              <a:t>09.04.19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19533359-7201-5249-88B9-FB4AAF69951E}" type="slidenum">
              <a:rPr lang="de-DE" smtClean="0"/>
              <a:t>‹Nr.›</a:t>
            </a:fld>
            <a:endParaRPr lang="de-DE"/>
          </a:p>
        </p:txBody>
      </p:sp>
    </p:spTree>
    <p:extLst>
      <p:ext uri="{BB962C8B-B14F-4D97-AF65-F5344CB8AC3E}">
        <p14:creationId xmlns:p14="http://schemas.microsoft.com/office/powerpoint/2010/main" val="3403957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065654" y="5331063"/>
            <a:ext cx="26112371" cy="8894992"/>
          </a:xfrm>
        </p:spPr>
        <p:txBody>
          <a:bodyPr anchor="b"/>
          <a:lstStyle>
            <a:lvl1pPr>
              <a:defRPr sz="18709"/>
            </a:lvl1pPr>
          </a:lstStyle>
          <a:p>
            <a:r>
              <a:rPr lang="de-DE"/>
              <a:t>Mastertitelformat bearbeiten</a:t>
            </a:r>
            <a:endParaRPr lang="en-US" dirty="0"/>
          </a:p>
        </p:txBody>
      </p:sp>
      <p:sp>
        <p:nvSpPr>
          <p:cNvPr id="3" name="Text Placeholder 2"/>
          <p:cNvSpPr>
            <a:spLocks noGrp="1"/>
          </p:cNvSpPr>
          <p:nvPr>
            <p:ph type="body" idx="1"/>
          </p:nvPr>
        </p:nvSpPr>
        <p:spPr>
          <a:xfrm>
            <a:off x="2065654" y="14310205"/>
            <a:ext cx="26112371" cy="4677666"/>
          </a:xfrm>
        </p:spPr>
        <p:txBody>
          <a:bodyPr/>
          <a:lstStyle>
            <a:lvl1pPr marL="0" indent="0">
              <a:buNone/>
              <a:defRPr sz="7483">
                <a:solidFill>
                  <a:schemeClr val="tx1"/>
                </a:solidFill>
              </a:defRPr>
            </a:lvl1pPr>
            <a:lvl2pPr marL="1425595" indent="0">
              <a:buNone/>
              <a:defRPr sz="6236">
                <a:solidFill>
                  <a:schemeClr val="tx1">
                    <a:tint val="75000"/>
                  </a:schemeClr>
                </a:solidFill>
              </a:defRPr>
            </a:lvl2pPr>
            <a:lvl3pPr marL="2851191" indent="0">
              <a:buNone/>
              <a:defRPr sz="5613">
                <a:solidFill>
                  <a:schemeClr val="tx1">
                    <a:tint val="75000"/>
                  </a:schemeClr>
                </a:solidFill>
              </a:defRPr>
            </a:lvl3pPr>
            <a:lvl4pPr marL="4276786" indent="0">
              <a:buNone/>
              <a:defRPr sz="4989">
                <a:solidFill>
                  <a:schemeClr val="tx1">
                    <a:tint val="75000"/>
                  </a:schemeClr>
                </a:solidFill>
              </a:defRPr>
            </a:lvl4pPr>
            <a:lvl5pPr marL="5702381" indent="0">
              <a:buNone/>
              <a:defRPr sz="4989">
                <a:solidFill>
                  <a:schemeClr val="tx1">
                    <a:tint val="75000"/>
                  </a:schemeClr>
                </a:solidFill>
              </a:defRPr>
            </a:lvl5pPr>
            <a:lvl6pPr marL="7127977" indent="0">
              <a:buNone/>
              <a:defRPr sz="4989">
                <a:solidFill>
                  <a:schemeClr val="tx1">
                    <a:tint val="75000"/>
                  </a:schemeClr>
                </a:solidFill>
              </a:defRPr>
            </a:lvl6pPr>
            <a:lvl7pPr marL="8553572" indent="0">
              <a:buNone/>
              <a:defRPr sz="4989">
                <a:solidFill>
                  <a:schemeClr val="tx1">
                    <a:tint val="75000"/>
                  </a:schemeClr>
                </a:solidFill>
              </a:defRPr>
            </a:lvl7pPr>
            <a:lvl8pPr marL="9979167" indent="0">
              <a:buNone/>
              <a:defRPr sz="4989">
                <a:solidFill>
                  <a:schemeClr val="tx1">
                    <a:tint val="75000"/>
                  </a:schemeClr>
                </a:solidFill>
              </a:defRPr>
            </a:lvl8pPr>
            <a:lvl9pPr marL="11404763" indent="0">
              <a:buNone/>
              <a:defRPr sz="4989">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9DC73F47-34A6-5B45-B49B-ED2F61F8E289}" type="datetimeFigureOut">
              <a:rPr lang="de-DE" smtClean="0"/>
              <a:t>09.04.19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19533359-7201-5249-88B9-FB4AAF69951E}" type="slidenum">
              <a:rPr lang="de-DE" smtClean="0"/>
              <a:t>‹Nr.›</a:t>
            </a:fld>
            <a:endParaRPr lang="de-DE"/>
          </a:p>
        </p:txBody>
      </p:sp>
    </p:spTree>
    <p:extLst>
      <p:ext uri="{BB962C8B-B14F-4D97-AF65-F5344CB8AC3E}">
        <p14:creationId xmlns:p14="http://schemas.microsoft.com/office/powerpoint/2010/main" val="2312484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2081421" y="5692400"/>
            <a:ext cx="12866966" cy="1356771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15326826" y="5692400"/>
            <a:ext cx="12866966" cy="1356771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9DC73F47-34A6-5B45-B49B-ED2F61F8E289}" type="datetimeFigureOut">
              <a:rPr lang="de-DE" smtClean="0"/>
              <a:t>09.04.19</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19533359-7201-5249-88B9-FB4AAF69951E}" type="slidenum">
              <a:rPr lang="de-DE" smtClean="0"/>
              <a:t>‹Nr.›</a:t>
            </a:fld>
            <a:endParaRPr lang="de-DE"/>
          </a:p>
        </p:txBody>
      </p:sp>
    </p:spTree>
    <p:extLst>
      <p:ext uri="{BB962C8B-B14F-4D97-AF65-F5344CB8AC3E}">
        <p14:creationId xmlns:p14="http://schemas.microsoft.com/office/powerpoint/2010/main" val="2419560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2085364" y="1138485"/>
            <a:ext cx="26112371" cy="4133179"/>
          </a:xfrm>
        </p:spPr>
        <p:txBody>
          <a:bodyPr/>
          <a:lstStyle/>
          <a:p>
            <a:r>
              <a:rPr lang="de-DE"/>
              <a:t>Mastertitelformat bearbeiten</a:t>
            </a:r>
            <a:endParaRPr lang="en-US" dirty="0"/>
          </a:p>
        </p:txBody>
      </p:sp>
      <p:sp>
        <p:nvSpPr>
          <p:cNvPr id="3" name="Text Placeholder 2"/>
          <p:cNvSpPr>
            <a:spLocks noGrp="1"/>
          </p:cNvSpPr>
          <p:nvPr>
            <p:ph type="body" idx="1"/>
          </p:nvPr>
        </p:nvSpPr>
        <p:spPr>
          <a:xfrm>
            <a:off x="2085368" y="5241960"/>
            <a:ext cx="12807832" cy="2569003"/>
          </a:xfrm>
        </p:spPr>
        <p:txBody>
          <a:bodyPr anchor="b"/>
          <a:lstStyle>
            <a:lvl1pPr marL="0" indent="0">
              <a:buNone/>
              <a:defRPr sz="7483" b="1"/>
            </a:lvl1pPr>
            <a:lvl2pPr marL="1425595" indent="0">
              <a:buNone/>
              <a:defRPr sz="6236" b="1"/>
            </a:lvl2pPr>
            <a:lvl3pPr marL="2851191" indent="0">
              <a:buNone/>
              <a:defRPr sz="5613" b="1"/>
            </a:lvl3pPr>
            <a:lvl4pPr marL="4276786" indent="0">
              <a:buNone/>
              <a:defRPr sz="4989" b="1"/>
            </a:lvl4pPr>
            <a:lvl5pPr marL="5702381" indent="0">
              <a:buNone/>
              <a:defRPr sz="4989" b="1"/>
            </a:lvl5pPr>
            <a:lvl6pPr marL="7127977" indent="0">
              <a:buNone/>
              <a:defRPr sz="4989" b="1"/>
            </a:lvl6pPr>
            <a:lvl7pPr marL="8553572" indent="0">
              <a:buNone/>
              <a:defRPr sz="4989" b="1"/>
            </a:lvl7pPr>
            <a:lvl8pPr marL="9979167" indent="0">
              <a:buNone/>
              <a:defRPr sz="4989" b="1"/>
            </a:lvl8pPr>
            <a:lvl9pPr marL="11404763" indent="0">
              <a:buNone/>
              <a:defRPr sz="4989" b="1"/>
            </a:lvl9pPr>
          </a:lstStyle>
          <a:p>
            <a:pPr lvl="0"/>
            <a:r>
              <a:rPr lang="de-DE"/>
              <a:t>Mastertextformat bearbeiten</a:t>
            </a:r>
          </a:p>
        </p:txBody>
      </p:sp>
      <p:sp>
        <p:nvSpPr>
          <p:cNvPr id="4" name="Content Placeholder 3"/>
          <p:cNvSpPr>
            <a:spLocks noGrp="1"/>
          </p:cNvSpPr>
          <p:nvPr>
            <p:ph sz="half" idx="2"/>
          </p:nvPr>
        </p:nvSpPr>
        <p:spPr>
          <a:xfrm>
            <a:off x="2085368" y="7810963"/>
            <a:ext cx="12807832" cy="114887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15326828" y="5241960"/>
            <a:ext cx="12870909" cy="2569003"/>
          </a:xfrm>
        </p:spPr>
        <p:txBody>
          <a:bodyPr anchor="b"/>
          <a:lstStyle>
            <a:lvl1pPr marL="0" indent="0">
              <a:buNone/>
              <a:defRPr sz="7483" b="1"/>
            </a:lvl1pPr>
            <a:lvl2pPr marL="1425595" indent="0">
              <a:buNone/>
              <a:defRPr sz="6236" b="1"/>
            </a:lvl2pPr>
            <a:lvl3pPr marL="2851191" indent="0">
              <a:buNone/>
              <a:defRPr sz="5613" b="1"/>
            </a:lvl3pPr>
            <a:lvl4pPr marL="4276786" indent="0">
              <a:buNone/>
              <a:defRPr sz="4989" b="1"/>
            </a:lvl4pPr>
            <a:lvl5pPr marL="5702381" indent="0">
              <a:buNone/>
              <a:defRPr sz="4989" b="1"/>
            </a:lvl5pPr>
            <a:lvl6pPr marL="7127977" indent="0">
              <a:buNone/>
              <a:defRPr sz="4989" b="1"/>
            </a:lvl6pPr>
            <a:lvl7pPr marL="8553572" indent="0">
              <a:buNone/>
              <a:defRPr sz="4989" b="1"/>
            </a:lvl7pPr>
            <a:lvl8pPr marL="9979167" indent="0">
              <a:buNone/>
              <a:defRPr sz="4989" b="1"/>
            </a:lvl8pPr>
            <a:lvl9pPr marL="11404763" indent="0">
              <a:buNone/>
              <a:defRPr sz="4989" b="1"/>
            </a:lvl9pPr>
          </a:lstStyle>
          <a:p>
            <a:pPr lvl="0"/>
            <a:r>
              <a:rPr lang="de-DE"/>
              <a:t>Mastertextformat bearbeiten</a:t>
            </a:r>
          </a:p>
        </p:txBody>
      </p:sp>
      <p:sp>
        <p:nvSpPr>
          <p:cNvPr id="6" name="Content Placeholder 5"/>
          <p:cNvSpPr>
            <a:spLocks noGrp="1"/>
          </p:cNvSpPr>
          <p:nvPr>
            <p:ph sz="quarter" idx="4"/>
          </p:nvPr>
        </p:nvSpPr>
        <p:spPr>
          <a:xfrm>
            <a:off x="15326828" y="7810963"/>
            <a:ext cx="12870909" cy="114887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9DC73F47-34A6-5B45-B49B-ED2F61F8E289}" type="datetimeFigureOut">
              <a:rPr lang="de-DE" smtClean="0"/>
              <a:t>09.04.19</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19533359-7201-5249-88B9-FB4AAF69951E}" type="slidenum">
              <a:rPr lang="de-DE" smtClean="0"/>
              <a:t>‹Nr.›</a:t>
            </a:fld>
            <a:endParaRPr lang="de-DE"/>
          </a:p>
        </p:txBody>
      </p:sp>
    </p:spTree>
    <p:extLst>
      <p:ext uri="{BB962C8B-B14F-4D97-AF65-F5344CB8AC3E}">
        <p14:creationId xmlns:p14="http://schemas.microsoft.com/office/powerpoint/2010/main" val="2916492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9DC73F47-34A6-5B45-B49B-ED2F61F8E289}" type="datetimeFigureOut">
              <a:rPr lang="de-DE" smtClean="0"/>
              <a:t>09.04.19</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19533359-7201-5249-88B9-FB4AAF69951E}" type="slidenum">
              <a:rPr lang="de-DE" smtClean="0"/>
              <a:t>‹Nr.›</a:t>
            </a:fld>
            <a:endParaRPr lang="de-DE"/>
          </a:p>
        </p:txBody>
      </p:sp>
    </p:spTree>
    <p:extLst>
      <p:ext uri="{BB962C8B-B14F-4D97-AF65-F5344CB8AC3E}">
        <p14:creationId xmlns:p14="http://schemas.microsoft.com/office/powerpoint/2010/main" val="2438006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C73F47-34A6-5B45-B49B-ED2F61F8E289}" type="datetimeFigureOut">
              <a:rPr lang="de-DE" smtClean="0"/>
              <a:t>09.04.19</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19533359-7201-5249-88B9-FB4AAF69951E}" type="slidenum">
              <a:rPr lang="de-DE" smtClean="0"/>
              <a:t>‹Nr.›</a:t>
            </a:fld>
            <a:endParaRPr lang="de-DE"/>
          </a:p>
        </p:txBody>
      </p:sp>
    </p:spTree>
    <p:extLst>
      <p:ext uri="{BB962C8B-B14F-4D97-AF65-F5344CB8AC3E}">
        <p14:creationId xmlns:p14="http://schemas.microsoft.com/office/powerpoint/2010/main" val="1193384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085364" y="1425575"/>
            <a:ext cx="9764544" cy="4989513"/>
          </a:xfrm>
        </p:spPr>
        <p:txBody>
          <a:bodyPr anchor="b"/>
          <a:lstStyle>
            <a:lvl1pPr>
              <a:defRPr sz="9978"/>
            </a:lvl1pPr>
          </a:lstStyle>
          <a:p>
            <a:r>
              <a:rPr lang="de-DE"/>
              <a:t>Mastertitelformat bearbeiten</a:t>
            </a:r>
            <a:endParaRPr lang="en-US" dirty="0"/>
          </a:p>
        </p:txBody>
      </p:sp>
      <p:sp>
        <p:nvSpPr>
          <p:cNvPr id="3" name="Content Placeholder 2"/>
          <p:cNvSpPr>
            <a:spLocks noGrp="1"/>
          </p:cNvSpPr>
          <p:nvPr>
            <p:ph idx="1"/>
          </p:nvPr>
        </p:nvSpPr>
        <p:spPr>
          <a:xfrm>
            <a:off x="12870909" y="3078850"/>
            <a:ext cx="15326827" cy="15196234"/>
          </a:xfrm>
        </p:spPr>
        <p:txBody>
          <a:bodyPr/>
          <a:lstStyle>
            <a:lvl1pPr>
              <a:defRPr sz="9978"/>
            </a:lvl1pPr>
            <a:lvl2pPr>
              <a:defRPr sz="8731"/>
            </a:lvl2pPr>
            <a:lvl3pPr>
              <a:defRPr sz="7483"/>
            </a:lvl3pPr>
            <a:lvl4pPr>
              <a:defRPr sz="6236"/>
            </a:lvl4pPr>
            <a:lvl5pPr>
              <a:defRPr sz="6236"/>
            </a:lvl5pPr>
            <a:lvl6pPr>
              <a:defRPr sz="6236"/>
            </a:lvl6pPr>
            <a:lvl7pPr>
              <a:defRPr sz="6236"/>
            </a:lvl7pPr>
            <a:lvl8pPr>
              <a:defRPr sz="6236"/>
            </a:lvl8pPr>
            <a:lvl9pPr>
              <a:defRPr sz="6236"/>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2085364" y="6415088"/>
            <a:ext cx="9764544" cy="11884743"/>
          </a:xfrm>
        </p:spPr>
        <p:txBody>
          <a:bodyPr/>
          <a:lstStyle>
            <a:lvl1pPr marL="0" indent="0">
              <a:buNone/>
              <a:defRPr sz="4989"/>
            </a:lvl1pPr>
            <a:lvl2pPr marL="1425595" indent="0">
              <a:buNone/>
              <a:defRPr sz="4365"/>
            </a:lvl2pPr>
            <a:lvl3pPr marL="2851191" indent="0">
              <a:buNone/>
              <a:defRPr sz="3742"/>
            </a:lvl3pPr>
            <a:lvl4pPr marL="4276786" indent="0">
              <a:buNone/>
              <a:defRPr sz="3118"/>
            </a:lvl4pPr>
            <a:lvl5pPr marL="5702381" indent="0">
              <a:buNone/>
              <a:defRPr sz="3118"/>
            </a:lvl5pPr>
            <a:lvl6pPr marL="7127977" indent="0">
              <a:buNone/>
              <a:defRPr sz="3118"/>
            </a:lvl6pPr>
            <a:lvl7pPr marL="8553572" indent="0">
              <a:buNone/>
              <a:defRPr sz="3118"/>
            </a:lvl7pPr>
            <a:lvl8pPr marL="9979167" indent="0">
              <a:buNone/>
              <a:defRPr sz="3118"/>
            </a:lvl8pPr>
            <a:lvl9pPr marL="11404763" indent="0">
              <a:buNone/>
              <a:defRPr sz="3118"/>
            </a:lvl9pPr>
          </a:lstStyle>
          <a:p>
            <a:pPr lvl="0"/>
            <a:r>
              <a:rPr lang="de-DE"/>
              <a:t>Mastertextformat bearbeiten</a:t>
            </a:r>
          </a:p>
        </p:txBody>
      </p:sp>
      <p:sp>
        <p:nvSpPr>
          <p:cNvPr id="5" name="Date Placeholder 4"/>
          <p:cNvSpPr>
            <a:spLocks noGrp="1"/>
          </p:cNvSpPr>
          <p:nvPr>
            <p:ph type="dt" sz="half" idx="10"/>
          </p:nvPr>
        </p:nvSpPr>
        <p:spPr/>
        <p:txBody>
          <a:bodyPr/>
          <a:lstStyle/>
          <a:p>
            <a:fld id="{9DC73F47-34A6-5B45-B49B-ED2F61F8E289}" type="datetimeFigureOut">
              <a:rPr lang="de-DE" smtClean="0"/>
              <a:t>09.04.19</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19533359-7201-5249-88B9-FB4AAF69951E}" type="slidenum">
              <a:rPr lang="de-DE" smtClean="0"/>
              <a:t>‹Nr.›</a:t>
            </a:fld>
            <a:endParaRPr lang="de-DE"/>
          </a:p>
        </p:txBody>
      </p:sp>
    </p:spTree>
    <p:extLst>
      <p:ext uri="{BB962C8B-B14F-4D97-AF65-F5344CB8AC3E}">
        <p14:creationId xmlns:p14="http://schemas.microsoft.com/office/powerpoint/2010/main" val="762338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2085364" y="1425575"/>
            <a:ext cx="9764544" cy="4989513"/>
          </a:xfrm>
        </p:spPr>
        <p:txBody>
          <a:bodyPr anchor="b"/>
          <a:lstStyle>
            <a:lvl1pPr>
              <a:defRPr sz="9978"/>
            </a:lvl1pPr>
          </a:lstStyle>
          <a:p>
            <a:r>
              <a:rPr lang="de-DE"/>
              <a:t>Mastertitelformat bearbeiten</a:t>
            </a:r>
            <a:endParaRPr lang="en-US" dirty="0"/>
          </a:p>
        </p:txBody>
      </p:sp>
      <p:sp>
        <p:nvSpPr>
          <p:cNvPr id="3" name="Picture Placeholder 2"/>
          <p:cNvSpPr>
            <a:spLocks noGrp="1" noChangeAspect="1"/>
          </p:cNvSpPr>
          <p:nvPr>
            <p:ph type="pic" idx="1"/>
          </p:nvPr>
        </p:nvSpPr>
        <p:spPr>
          <a:xfrm>
            <a:off x="12870909" y="3078850"/>
            <a:ext cx="15326827" cy="15196234"/>
          </a:xfrm>
        </p:spPr>
        <p:txBody>
          <a:bodyPr anchor="t"/>
          <a:lstStyle>
            <a:lvl1pPr marL="0" indent="0">
              <a:buNone/>
              <a:defRPr sz="9978"/>
            </a:lvl1pPr>
            <a:lvl2pPr marL="1425595" indent="0">
              <a:buNone/>
              <a:defRPr sz="8731"/>
            </a:lvl2pPr>
            <a:lvl3pPr marL="2851191" indent="0">
              <a:buNone/>
              <a:defRPr sz="7483"/>
            </a:lvl3pPr>
            <a:lvl4pPr marL="4276786" indent="0">
              <a:buNone/>
              <a:defRPr sz="6236"/>
            </a:lvl4pPr>
            <a:lvl5pPr marL="5702381" indent="0">
              <a:buNone/>
              <a:defRPr sz="6236"/>
            </a:lvl5pPr>
            <a:lvl6pPr marL="7127977" indent="0">
              <a:buNone/>
              <a:defRPr sz="6236"/>
            </a:lvl6pPr>
            <a:lvl7pPr marL="8553572" indent="0">
              <a:buNone/>
              <a:defRPr sz="6236"/>
            </a:lvl7pPr>
            <a:lvl8pPr marL="9979167" indent="0">
              <a:buNone/>
              <a:defRPr sz="6236"/>
            </a:lvl8pPr>
            <a:lvl9pPr marL="11404763" indent="0">
              <a:buNone/>
              <a:defRPr sz="6236"/>
            </a:lvl9pPr>
          </a:lstStyle>
          <a:p>
            <a:r>
              <a:rPr lang="de-DE"/>
              <a:t>Bild durch Klicken auf Symbol hinzufügen</a:t>
            </a:r>
            <a:endParaRPr lang="en-US" dirty="0"/>
          </a:p>
        </p:txBody>
      </p:sp>
      <p:sp>
        <p:nvSpPr>
          <p:cNvPr id="4" name="Text Placeholder 3"/>
          <p:cNvSpPr>
            <a:spLocks noGrp="1"/>
          </p:cNvSpPr>
          <p:nvPr>
            <p:ph type="body" sz="half" idx="2"/>
          </p:nvPr>
        </p:nvSpPr>
        <p:spPr>
          <a:xfrm>
            <a:off x="2085364" y="6415088"/>
            <a:ext cx="9764544" cy="11884743"/>
          </a:xfrm>
        </p:spPr>
        <p:txBody>
          <a:bodyPr/>
          <a:lstStyle>
            <a:lvl1pPr marL="0" indent="0">
              <a:buNone/>
              <a:defRPr sz="4989"/>
            </a:lvl1pPr>
            <a:lvl2pPr marL="1425595" indent="0">
              <a:buNone/>
              <a:defRPr sz="4365"/>
            </a:lvl2pPr>
            <a:lvl3pPr marL="2851191" indent="0">
              <a:buNone/>
              <a:defRPr sz="3742"/>
            </a:lvl3pPr>
            <a:lvl4pPr marL="4276786" indent="0">
              <a:buNone/>
              <a:defRPr sz="3118"/>
            </a:lvl4pPr>
            <a:lvl5pPr marL="5702381" indent="0">
              <a:buNone/>
              <a:defRPr sz="3118"/>
            </a:lvl5pPr>
            <a:lvl6pPr marL="7127977" indent="0">
              <a:buNone/>
              <a:defRPr sz="3118"/>
            </a:lvl6pPr>
            <a:lvl7pPr marL="8553572" indent="0">
              <a:buNone/>
              <a:defRPr sz="3118"/>
            </a:lvl7pPr>
            <a:lvl8pPr marL="9979167" indent="0">
              <a:buNone/>
              <a:defRPr sz="3118"/>
            </a:lvl8pPr>
            <a:lvl9pPr marL="11404763" indent="0">
              <a:buNone/>
              <a:defRPr sz="3118"/>
            </a:lvl9pPr>
          </a:lstStyle>
          <a:p>
            <a:pPr lvl="0"/>
            <a:r>
              <a:rPr lang="de-DE"/>
              <a:t>Mastertextformat bearbeiten</a:t>
            </a:r>
          </a:p>
        </p:txBody>
      </p:sp>
      <p:sp>
        <p:nvSpPr>
          <p:cNvPr id="5" name="Date Placeholder 4"/>
          <p:cNvSpPr>
            <a:spLocks noGrp="1"/>
          </p:cNvSpPr>
          <p:nvPr>
            <p:ph type="dt" sz="half" idx="10"/>
          </p:nvPr>
        </p:nvSpPr>
        <p:spPr/>
        <p:txBody>
          <a:bodyPr/>
          <a:lstStyle/>
          <a:p>
            <a:fld id="{9DC73F47-34A6-5B45-B49B-ED2F61F8E289}" type="datetimeFigureOut">
              <a:rPr lang="de-DE" smtClean="0"/>
              <a:t>09.04.19</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19533359-7201-5249-88B9-FB4AAF69951E}" type="slidenum">
              <a:rPr lang="de-DE" smtClean="0"/>
              <a:t>‹Nr.›</a:t>
            </a:fld>
            <a:endParaRPr lang="de-DE"/>
          </a:p>
        </p:txBody>
      </p:sp>
    </p:spTree>
    <p:extLst>
      <p:ext uri="{BB962C8B-B14F-4D97-AF65-F5344CB8AC3E}">
        <p14:creationId xmlns:p14="http://schemas.microsoft.com/office/powerpoint/2010/main" val="3959956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81421" y="1138485"/>
            <a:ext cx="26112371" cy="4133179"/>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2081421" y="5692400"/>
            <a:ext cx="26112371" cy="13567714"/>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2081421" y="19819457"/>
            <a:ext cx="6811923" cy="1138480"/>
          </a:xfrm>
          <a:prstGeom prst="rect">
            <a:avLst/>
          </a:prstGeom>
        </p:spPr>
        <p:txBody>
          <a:bodyPr vert="horz" lIns="91440" tIns="45720" rIns="91440" bIns="45720" rtlCol="0" anchor="ctr"/>
          <a:lstStyle>
            <a:lvl1pPr algn="l">
              <a:defRPr sz="3742">
                <a:solidFill>
                  <a:schemeClr val="tx1">
                    <a:tint val="75000"/>
                  </a:schemeClr>
                </a:solidFill>
              </a:defRPr>
            </a:lvl1pPr>
          </a:lstStyle>
          <a:p>
            <a:fld id="{9DC73F47-34A6-5B45-B49B-ED2F61F8E289}" type="datetimeFigureOut">
              <a:rPr lang="de-DE" smtClean="0"/>
              <a:t>09.04.19</a:t>
            </a:fld>
            <a:endParaRPr lang="de-DE"/>
          </a:p>
        </p:txBody>
      </p:sp>
      <p:sp>
        <p:nvSpPr>
          <p:cNvPr id="5" name="Footer Placeholder 4"/>
          <p:cNvSpPr>
            <a:spLocks noGrp="1"/>
          </p:cNvSpPr>
          <p:nvPr>
            <p:ph type="ftr" sz="quarter" idx="3"/>
          </p:nvPr>
        </p:nvSpPr>
        <p:spPr>
          <a:xfrm>
            <a:off x="10028665" y="19819457"/>
            <a:ext cx="10217884" cy="1138480"/>
          </a:xfrm>
          <a:prstGeom prst="rect">
            <a:avLst/>
          </a:prstGeom>
        </p:spPr>
        <p:txBody>
          <a:bodyPr vert="horz" lIns="91440" tIns="45720" rIns="91440" bIns="45720" rtlCol="0" anchor="ctr"/>
          <a:lstStyle>
            <a:lvl1pPr algn="ctr">
              <a:defRPr sz="3742">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21381869" y="19819457"/>
            <a:ext cx="6811923" cy="1138480"/>
          </a:xfrm>
          <a:prstGeom prst="rect">
            <a:avLst/>
          </a:prstGeom>
        </p:spPr>
        <p:txBody>
          <a:bodyPr vert="horz" lIns="91440" tIns="45720" rIns="91440" bIns="45720" rtlCol="0" anchor="ctr"/>
          <a:lstStyle>
            <a:lvl1pPr algn="r">
              <a:defRPr sz="3742">
                <a:solidFill>
                  <a:schemeClr val="tx1">
                    <a:tint val="75000"/>
                  </a:schemeClr>
                </a:solidFill>
              </a:defRPr>
            </a:lvl1pPr>
          </a:lstStyle>
          <a:p>
            <a:fld id="{19533359-7201-5249-88B9-FB4AAF69951E}" type="slidenum">
              <a:rPr lang="de-DE" smtClean="0"/>
              <a:t>‹Nr.›</a:t>
            </a:fld>
            <a:endParaRPr lang="de-DE"/>
          </a:p>
        </p:txBody>
      </p:sp>
    </p:spTree>
    <p:extLst>
      <p:ext uri="{BB962C8B-B14F-4D97-AF65-F5344CB8AC3E}">
        <p14:creationId xmlns:p14="http://schemas.microsoft.com/office/powerpoint/2010/main" val="13856004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851191" rtl="0" eaLnBrk="1" latinLnBrk="0" hangingPunct="1">
        <a:lnSpc>
          <a:spcPct val="90000"/>
        </a:lnSpc>
        <a:spcBef>
          <a:spcPct val="0"/>
        </a:spcBef>
        <a:buNone/>
        <a:defRPr sz="13720" kern="1200">
          <a:solidFill>
            <a:schemeClr val="tx1"/>
          </a:solidFill>
          <a:latin typeface="+mj-lt"/>
          <a:ea typeface="+mj-ea"/>
          <a:cs typeface="+mj-cs"/>
        </a:defRPr>
      </a:lvl1pPr>
    </p:titleStyle>
    <p:bodyStyle>
      <a:lvl1pPr marL="712798" indent="-712798" algn="l" defTabSz="2851191" rtl="0" eaLnBrk="1" latinLnBrk="0" hangingPunct="1">
        <a:lnSpc>
          <a:spcPct val="90000"/>
        </a:lnSpc>
        <a:spcBef>
          <a:spcPts val="3118"/>
        </a:spcBef>
        <a:buFont typeface="Arial" panose="020B0604020202020204" pitchFamily="34" charset="0"/>
        <a:buChar char="•"/>
        <a:defRPr sz="8731" kern="1200">
          <a:solidFill>
            <a:schemeClr val="tx1"/>
          </a:solidFill>
          <a:latin typeface="+mn-lt"/>
          <a:ea typeface="+mn-ea"/>
          <a:cs typeface="+mn-cs"/>
        </a:defRPr>
      </a:lvl1pPr>
      <a:lvl2pPr marL="2138393" indent="-712798" algn="l" defTabSz="2851191" rtl="0" eaLnBrk="1" latinLnBrk="0" hangingPunct="1">
        <a:lnSpc>
          <a:spcPct val="90000"/>
        </a:lnSpc>
        <a:spcBef>
          <a:spcPts val="1559"/>
        </a:spcBef>
        <a:buFont typeface="Arial" panose="020B0604020202020204" pitchFamily="34" charset="0"/>
        <a:buChar char="•"/>
        <a:defRPr sz="7483" kern="1200">
          <a:solidFill>
            <a:schemeClr val="tx1"/>
          </a:solidFill>
          <a:latin typeface="+mn-lt"/>
          <a:ea typeface="+mn-ea"/>
          <a:cs typeface="+mn-cs"/>
        </a:defRPr>
      </a:lvl2pPr>
      <a:lvl3pPr marL="3563988" indent="-712798" algn="l" defTabSz="2851191" rtl="0" eaLnBrk="1" latinLnBrk="0" hangingPunct="1">
        <a:lnSpc>
          <a:spcPct val="90000"/>
        </a:lnSpc>
        <a:spcBef>
          <a:spcPts val="1559"/>
        </a:spcBef>
        <a:buFont typeface="Arial" panose="020B0604020202020204" pitchFamily="34" charset="0"/>
        <a:buChar char="•"/>
        <a:defRPr sz="6236" kern="1200">
          <a:solidFill>
            <a:schemeClr val="tx1"/>
          </a:solidFill>
          <a:latin typeface="+mn-lt"/>
          <a:ea typeface="+mn-ea"/>
          <a:cs typeface="+mn-cs"/>
        </a:defRPr>
      </a:lvl3pPr>
      <a:lvl4pPr marL="4989584" indent="-712798" algn="l" defTabSz="2851191"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4pPr>
      <a:lvl5pPr marL="6415179" indent="-712798" algn="l" defTabSz="2851191"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5pPr>
      <a:lvl6pPr marL="7840774" indent="-712798" algn="l" defTabSz="2851191"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6pPr>
      <a:lvl7pPr marL="9266370" indent="-712798" algn="l" defTabSz="2851191"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7pPr>
      <a:lvl8pPr marL="10691965" indent="-712798" algn="l" defTabSz="2851191"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8pPr>
      <a:lvl9pPr marL="12117560" indent="-712798" algn="l" defTabSz="2851191" rtl="0" eaLnBrk="1" latinLnBrk="0" hangingPunct="1">
        <a:lnSpc>
          <a:spcPct val="90000"/>
        </a:lnSpc>
        <a:spcBef>
          <a:spcPts val="1559"/>
        </a:spcBef>
        <a:buFont typeface="Arial" panose="020B0604020202020204" pitchFamily="34" charset="0"/>
        <a:buChar char="•"/>
        <a:defRPr sz="5613" kern="1200">
          <a:solidFill>
            <a:schemeClr val="tx1"/>
          </a:solidFill>
          <a:latin typeface="+mn-lt"/>
          <a:ea typeface="+mn-ea"/>
          <a:cs typeface="+mn-cs"/>
        </a:defRPr>
      </a:lvl9pPr>
    </p:bodyStyle>
    <p:otherStyle>
      <a:defPPr>
        <a:defRPr lang="en-US"/>
      </a:defPPr>
      <a:lvl1pPr marL="0" algn="l" defTabSz="2851191" rtl="0" eaLnBrk="1" latinLnBrk="0" hangingPunct="1">
        <a:defRPr sz="5613" kern="1200">
          <a:solidFill>
            <a:schemeClr val="tx1"/>
          </a:solidFill>
          <a:latin typeface="+mn-lt"/>
          <a:ea typeface="+mn-ea"/>
          <a:cs typeface="+mn-cs"/>
        </a:defRPr>
      </a:lvl1pPr>
      <a:lvl2pPr marL="1425595" algn="l" defTabSz="2851191" rtl="0" eaLnBrk="1" latinLnBrk="0" hangingPunct="1">
        <a:defRPr sz="5613" kern="1200">
          <a:solidFill>
            <a:schemeClr val="tx1"/>
          </a:solidFill>
          <a:latin typeface="+mn-lt"/>
          <a:ea typeface="+mn-ea"/>
          <a:cs typeface="+mn-cs"/>
        </a:defRPr>
      </a:lvl2pPr>
      <a:lvl3pPr marL="2851191" algn="l" defTabSz="2851191" rtl="0" eaLnBrk="1" latinLnBrk="0" hangingPunct="1">
        <a:defRPr sz="5613" kern="1200">
          <a:solidFill>
            <a:schemeClr val="tx1"/>
          </a:solidFill>
          <a:latin typeface="+mn-lt"/>
          <a:ea typeface="+mn-ea"/>
          <a:cs typeface="+mn-cs"/>
        </a:defRPr>
      </a:lvl3pPr>
      <a:lvl4pPr marL="4276786" algn="l" defTabSz="2851191" rtl="0" eaLnBrk="1" latinLnBrk="0" hangingPunct="1">
        <a:defRPr sz="5613" kern="1200">
          <a:solidFill>
            <a:schemeClr val="tx1"/>
          </a:solidFill>
          <a:latin typeface="+mn-lt"/>
          <a:ea typeface="+mn-ea"/>
          <a:cs typeface="+mn-cs"/>
        </a:defRPr>
      </a:lvl4pPr>
      <a:lvl5pPr marL="5702381" algn="l" defTabSz="2851191" rtl="0" eaLnBrk="1" latinLnBrk="0" hangingPunct="1">
        <a:defRPr sz="5613" kern="1200">
          <a:solidFill>
            <a:schemeClr val="tx1"/>
          </a:solidFill>
          <a:latin typeface="+mn-lt"/>
          <a:ea typeface="+mn-ea"/>
          <a:cs typeface="+mn-cs"/>
        </a:defRPr>
      </a:lvl5pPr>
      <a:lvl6pPr marL="7127977" algn="l" defTabSz="2851191" rtl="0" eaLnBrk="1" latinLnBrk="0" hangingPunct="1">
        <a:defRPr sz="5613" kern="1200">
          <a:solidFill>
            <a:schemeClr val="tx1"/>
          </a:solidFill>
          <a:latin typeface="+mn-lt"/>
          <a:ea typeface="+mn-ea"/>
          <a:cs typeface="+mn-cs"/>
        </a:defRPr>
      </a:lvl6pPr>
      <a:lvl7pPr marL="8553572" algn="l" defTabSz="2851191" rtl="0" eaLnBrk="1" latinLnBrk="0" hangingPunct="1">
        <a:defRPr sz="5613" kern="1200">
          <a:solidFill>
            <a:schemeClr val="tx1"/>
          </a:solidFill>
          <a:latin typeface="+mn-lt"/>
          <a:ea typeface="+mn-ea"/>
          <a:cs typeface="+mn-cs"/>
        </a:defRPr>
      </a:lvl7pPr>
      <a:lvl8pPr marL="9979167" algn="l" defTabSz="2851191" rtl="0" eaLnBrk="1" latinLnBrk="0" hangingPunct="1">
        <a:defRPr sz="5613" kern="1200">
          <a:solidFill>
            <a:schemeClr val="tx1"/>
          </a:solidFill>
          <a:latin typeface="+mn-lt"/>
          <a:ea typeface="+mn-ea"/>
          <a:cs typeface="+mn-cs"/>
        </a:defRPr>
      </a:lvl8pPr>
      <a:lvl9pPr marL="11404763" algn="l" defTabSz="2851191" rtl="0" eaLnBrk="1" latinLnBrk="0" hangingPunct="1">
        <a:defRPr sz="56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hyperlink" Target="https://fuehrung-erfahren.de/"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leanpub.com/humanleadership" TargetMode="External"/><Relationship Id="rId2" Type="http://schemas.openxmlformats.org/officeDocument/2006/relationships/hyperlink" Target="https://leanpub.com/menschlichefuehrung" TargetMode="External"/><Relationship Id="rId1" Type="http://schemas.openxmlformats.org/officeDocument/2006/relationships/slideLayout" Target="../slideLayouts/slideLayout7.xml"/><Relationship Id="rId5" Type="http://schemas.openxmlformats.org/officeDocument/2006/relationships/image" Target="../media/image3.tiff"/><Relationship Id="rId4" Type="http://schemas.openxmlformats.org/officeDocument/2006/relationships/image" Target="../media/image2.tif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hyperlink" Target="https://fuehrung-erfahren.de/" TargetMode="Externa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hyperlink" Target="https://fuehrung-erfahren.de/" TargetMode="Externa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hyperlink" Target="https://fuehrung-erfahren.de/" TargetMode="Externa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hyperlink" Target="https://fuehrung-erfahren.de/" TargetMode="Externa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hyperlink" Target="https://fuehrung-erfahren.d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hyperlink" Target="https://fuehrung-erfahren.d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6D5B0DB0-B91B-2B4C-AA54-6F10EB4389DF}"/>
              </a:ext>
            </a:extLst>
          </p:cNvPr>
          <p:cNvSpPr/>
          <p:nvPr/>
        </p:nvSpPr>
        <p:spPr>
          <a:xfrm>
            <a:off x="387835" y="1781680"/>
            <a:ext cx="29568296" cy="17820263"/>
          </a:xfrm>
          <a:prstGeom prst="rect">
            <a:avLst/>
          </a:prstGeom>
          <a:effectLst>
            <a:glow rad="63500">
              <a:schemeClr val="accent3">
                <a:satMod val="175000"/>
                <a:alpha val="40000"/>
              </a:schemeClr>
            </a:glow>
          </a:effectLst>
        </p:spPr>
        <p:txBody>
          <a:bodyPr wrap="square">
            <a:spAutoFit/>
          </a:bodyPr>
          <a:lstStyle/>
          <a:p>
            <a:pPr algn="ctr"/>
            <a:r>
              <a:rPr lang="de-DE" sz="9600" b="1" dirty="0">
                <a:ln w="9525">
                  <a:solidFill>
                    <a:schemeClr val="tx1"/>
                  </a:solidFill>
                </a:ln>
                <a:solidFill>
                  <a:schemeClr val="bg1"/>
                </a:solidFill>
                <a:latin typeface="Futura Medium" panose="020B0602020204020303" pitchFamily="34" charset="-79"/>
                <a:cs typeface="Futura Medium" panose="020B0602020204020303" pitchFamily="34" charset="-79"/>
              </a:rPr>
              <a:t>Manifest für menschliche Führung</a:t>
            </a:r>
          </a:p>
          <a:p>
            <a:pPr algn="ctr"/>
            <a:endParaRPr lang="de-DE" sz="9600" dirty="0">
              <a:ln w="9525">
                <a:solidFill>
                  <a:schemeClr val="tx1"/>
                </a:solidFill>
              </a:ln>
              <a:solidFill>
                <a:schemeClr val="bg1"/>
              </a:solidFill>
              <a:latin typeface="Futura Medium" panose="020B0602020204020303" pitchFamily="34" charset="-79"/>
              <a:cs typeface="Futura Medium" panose="020B0602020204020303" pitchFamily="34" charset="-79"/>
            </a:endParaRPr>
          </a:p>
          <a:p>
            <a:pPr algn="ctr"/>
            <a:r>
              <a:rPr lang="de-DE" sz="8000" dirty="0">
                <a:ln w="9525">
                  <a:solidFill>
                    <a:schemeClr val="tx1"/>
                  </a:solidFill>
                </a:ln>
                <a:solidFill>
                  <a:schemeClr val="bg1"/>
                </a:solidFill>
                <a:latin typeface="Futura Medium" panose="020B0602020204020303" pitchFamily="34" charset="-79"/>
                <a:cs typeface="Futura Medium" panose="020B0602020204020303" pitchFamily="34" charset="-79"/>
              </a:rPr>
              <a:t>Wir glauben, dass der Mensch im Mittelpunkt steht und nicht bloß Mittel und Arbeitskraft ist. Wir glauben an die Kreativität, Leistungsbereitschaft und Motivation der Menschen. Wir sind keine philanthropischen Idealisten, sondern betrachten menschliche Führung als entscheidenden Erfolgsfaktor in unserer hoch-vernetzten hoch-komplexen Welt. Wir sehen die Aufgabe von Führung darin, dem Leben zu dienen und nach Rahmenbedingungen zu streben, in denen sich Menschen in ihrer Unterschiedlichkeit bestmöglich einbringen, entfalten und gemeinsam erfolgreich arbeiten können.</a:t>
            </a:r>
          </a:p>
          <a:p>
            <a:pPr algn="ctr"/>
            <a:endParaRPr lang="de-DE" sz="8000" dirty="0">
              <a:ln w="9525">
                <a:solidFill>
                  <a:schemeClr val="tx1"/>
                </a:solidFill>
              </a:ln>
              <a:solidFill>
                <a:schemeClr val="bg1"/>
              </a:solidFill>
              <a:latin typeface="Futura Medium" panose="020B0602020204020303" pitchFamily="34" charset="-79"/>
              <a:cs typeface="Futura Medium" panose="020B0602020204020303" pitchFamily="34" charset="-79"/>
            </a:endParaRPr>
          </a:p>
          <a:p>
            <a:pPr algn="ctr"/>
            <a:r>
              <a:rPr lang="de-DE" sz="8000" dirty="0">
                <a:ln w="9525">
                  <a:solidFill>
                    <a:schemeClr val="tx1"/>
                  </a:solidFill>
                </a:ln>
                <a:solidFill>
                  <a:schemeClr val="bg1"/>
                </a:solidFill>
                <a:latin typeface="Futura Medium" panose="020B0602020204020303" pitchFamily="34" charset="-79"/>
                <a:cs typeface="Futura Medium" panose="020B0602020204020303" pitchFamily="34" charset="-79"/>
              </a:rPr>
              <a:t>Dabei sind uns die folgenden Werte wichtig:</a:t>
            </a:r>
          </a:p>
        </p:txBody>
      </p:sp>
      <p:sp>
        <p:nvSpPr>
          <p:cNvPr id="6" name="Textfeld 5">
            <a:extLst>
              <a:ext uri="{FF2B5EF4-FFF2-40B4-BE49-F238E27FC236}">
                <a16:creationId xmlns:a16="http://schemas.microsoft.com/office/drawing/2014/main" id="{FCA5EE96-4705-1846-AB32-768D42E9FBD6}"/>
              </a:ext>
            </a:extLst>
          </p:cNvPr>
          <p:cNvSpPr txBox="1"/>
          <p:nvPr/>
        </p:nvSpPr>
        <p:spPr>
          <a:xfrm>
            <a:off x="20160244" y="20297010"/>
            <a:ext cx="9795887" cy="769441"/>
          </a:xfrm>
          <a:prstGeom prst="rect">
            <a:avLst/>
          </a:prstGeom>
          <a:noFill/>
          <a:ln>
            <a:noFill/>
          </a:ln>
        </p:spPr>
        <p:txBody>
          <a:bodyPr wrap="none" rtlCol="0">
            <a:spAutoFit/>
          </a:bodyPr>
          <a:lstStyle/>
          <a:p>
            <a:r>
              <a:rPr lang="de-DE" sz="4400" dirty="0">
                <a:ln w="9525">
                  <a:solidFill>
                    <a:schemeClr val="tx1"/>
                  </a:solidFill>
                </a:ln>
                <a:solidFill>
                  <a:schemeClr val="bg1"/>
                </a:solidFill>
                <a:latin typeface="Futura Medium" panose="020B0602020204020303" pitchFamily="34" charset="-79"/>
                <a:cs typeface="Futura Medium" panose="020B0602020204020303" pitchFamily="34" charset="-79"/>
              </a:rPr>
              <a:t>Marcus Raitner, </a:t>
            </a:r>
            <a:r>
              <a:rPr lang="de-DE" sz="4400" dirty="0">
                <a:ln w="9525">
                  <a:solidFill>
                    <a:schemeClr val="tx1"/>
                  </a:solidFill>
                </a:ln>
                <a:solidFill>
                  <a:schemeClr val="bg1"/>
                </a:solidFill>
                <a:latin typeface="Futura Medium" panose="020B0602020204020303" pitchFamily="34" charset="-79"/>
                <a:cs typeface="Futura Medium" panose="020B0602020204020303" pitchFamily="34" charset="-79"/>
                <a:hlinkClick r:id="rId4">
                  <a:extLst>
                    <a:ext uri="{A12FA001-AC4F-418D-AE19-62706E023703}">
                      <ahyp:hlinkClr xmlns:ahyp="http://schemas.microsoft.com/office/drawing/2018/hyperlinkcolor" val="tx"/>
                    </a:ext>
                  </a:extLst>
                </a:hlinkClick>
              </a:rPr>
              <a:t>fuehrung-erfahren.de</a:t>
            </a:r>
            <a:endParaRPr lang="de-DE" sz="4400" dirty="0">
              <a:ln w="9525">
                <a:solidFill>
                  <a:schemeClr val="tx1"/>
                </a:solidFill>
              </a:ln>
              <a:solidFill>
                <a:schemeClr val="bg1"/>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2745390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44F6D80-C3CC-7346-94A2-6BCE4DB4C8AB}"/>
              </a:ext>
            </a:extLst>
          </p:cNvPr>
          <p:cNvSpPr/>
          <p:nvPr/>
        </p:nvSpPr>
        <p:spPr>
          <a:xfrm>
            <a:off x="1649640" y="19408680"/>
            <a:ext cx="13759693" cy="1446550"/>
          </a:xfrm>
          <a:prstGeom prst="rect">
            <a:avLst/>
          </a:prstGeom>
        </p:spPr>
        <p:txBody>
          <a:bodyPr wrap="square">
            <a:spAutoFit/>
          </a:bodyPr>
          <a:lstStyle/>
          <a:p>
            <a:r>
              <a:rPr lang="de-DE" sz="4400" dirty="0">
                <a:latin typeface="Futura Medium" panose="020B0602020204020303" pitchFamily="34" charset="-79"/>
                <a:cs typeface="Futura Medium" panose="020B0602020204020303" pitchFamily="34" charset="-79"/>
                <a:hlinkClick r:id="rId2">
                  <a:extLst>
                    <a:ext uri="{A12FA001-AC4F-418D-AE19-62706E023703}">
                      <ahyp:hlinkClr xmlns:ahyp="http://schemas.microsoft.com/office/drawing/2018/hyperlinkcolor" val="tx"/>
                    </a:ext>
                  </a:extLst>
                </a:hlinkClick>
              </a:rPr>
              <a:t>DE: https://leanpub.com/</a:t>
            </a:r>
            <a:r>
              <a:rPr lang="de-DE" sz="4400" dirty="0" err="1">
                <a:latin typeface="Futura Medium" panose="020B0602020204020303" pitchFamily="34" charset="-79"/>
                <a:cs typeface="Futura Medium" panose="020B0602020204020303" pitchFamily="34" charset="-79"/>
                <a:hlinkClick r:id="rId2">
                  <a:extLst>
                    <a:ext uri="{A12FA001-AC4F-418D-AE19-62706E023703}">
                      <ahyp:hlinkClr xmlns:ahyp="http://schemas.microsoft.com/office/drawing/2018/hyperlinkcolor" val="tx"/>
                    </a:ext>
                  </a:extLst>
                </a:hlinkClick>
              </a:rPr>
              <a:t>menschlichefuehrung</a:t>
            </a:r>
            <a:endParaRPr lang="de-DE" sz="4400" dirty="0">
              <a:latin typeface="Futura Medium" panose="020B0602020204020303" pitchFamily="34" charset="-79"/>
              <a:cs typeface="Futura Medium" panose="020B0602020204020303" pitchFamily="34" charset="-79"/>
            </a:endParaRPr>
          </a:p>
          <a:p>
            <a:r>
              <a:rPr lang="de-DE" sz="4400" dirty="0">
                <a:latin typeface="Futura Medium" panose="020B0602020204020303" pitchFamily="34" charset="-79"/>
                <a:cs typeface="Futura Medium" panose="020B0602020204020303" pitchFamily="34" charset="-79"/>
                <a:hlinkClick r:id="rId3">
                  <a:extLst>
                    <a:ext uri="{A12FA001-AC4F-418D-AE19-62706E023703}">
                      <ahyp:hlinkClr xmlns:ahyp="http://schemas.microsoft.com/office/drawing/2018/hyperlinkcolor" val="tx"/>
                    </a:ext>
                  </a:extLst>
                </a:hlinkClick>
              </a:rPr>
              <a:t>EN: https://leanpub.com/humanleadership</a:t>
            </a:r>
            <a:endParaRPr lang="de-DE" sz="4400" dirty="0">
              <a:latin typeface="Futura Medium" panose="020B0602020204020303" pitchFamily="34" charset="-79"/>
              <a:cs typeface="Futura Medium" panose="020B0602020204020303" pitchFamily="34" charset="-79"/>
            </a:endParaRPr>
          </a:p>
        </p:txBody>
      </p:sp>
      <p:sp>
        <p:nvSpPr>
          <p:cNvPr id="3" name="Rechteck 2">
            <a:extLst>
              <a:ext uri="{FF2B5EF4-FFF2-40B4-BE49-F238E27FC236}">
                <a16:creationId xmlns:a16="http://schemas.microsoft.com/office/drawing/2014/main" id="{A3F120A4-0427-914F-A817-323AAF549C0C}"/>
              </a:ext>
            </a:extLst>
          </p:cNvPr>
          <p:cNvSpPr/>
          <p:nvPr/>
        </p:nvSpPr>
        <p:spPr>
          <a:xfrm>
            <a:off x="10566400" y="2335678"/>
            <a:ext cx="18611273" cy="16712267"/>
          </a:xfrm>
          <a:prstGeom prst="rect">
            <a:avLst/>
          </a:prstGeom>
        </p:spPr>
        <p:txBody>
          <a:bodyPr wrap="square">
            <a:spAutoFit/>
          </a:bodyPr>
          <a:lstStyle/>
          <a:p>
            <a:pPr algn="ctr"/>
            <a:r>
              <a:rPr lang="de-DE" sz="5400" b="1" dirty="0">
                <a:latin typeface="Futura Medium" panose="020B0602020204020303" pitchFamily="34" charset="-79"/>
                <a:cs typeface="Futura Medium" panose="020B0602020204020303" pitchFamily="34" charset="-79"/>
              </a:rPr>
              <a:t>Entfaltung menschlichen Potentials</a:t>
            </a:r>
            <a:br>
              <a:rPr lang="de-DE" sz="5400" b="1" dirty="0">
                <a:latin typeface="Futura Medium" panose="020B0602020204020303" pitchFamily="34" charset="-79"/>
                <a:cs typeface="Futura Medium" panose="020B0602020204020303" pitchFamily="34" charset="-79"/>
              </a:rPr>
            </a:br>
            <a:r>
              <a:rPr lang="de-DE" sz="5400" dirty="0">
                <a:latin typeface="Futura Medium" panose="020B0602020204020303" pitchFamily="34" charset="-79"/>
                <a:cs typeface="Futura Medium" panose="020B0602020204020303" pitchFamily="34" charset="-79"/>
              </a:rPr>
              <a:t>mehr als Einsatz menschlicher Ressourcen </a:t>
            </a:r>
          </a:p>
          <a:p>
            <a:pPr algn="ctr"/>
            <a:endParaRPr lang="de-DE" sz="5400" b="1" dirty="0">
              <a:latin typeface="Futura Medium" panose="020B0602020204020303" pitchFamily="34" charset="-79"/>
              <a:cs typeface="Futura Medium" panose="020B0602020204020303" pitchFamily="34" charset="-79"/>
            </a:endParaRPr>
          </a:p>
          <a:p>
            <a:pPr algn="ctr"/>
            <a:r>
              <a:rPr lang="de-DE" sz="5400" b="1" dirty="0">
                <a:latin typeface="Futura Medium" panose="020B0602020204020303" pitchFamily="34" charset="-79"/>
                <a:cs typeface="Futura Medium" panose="020B0602020204020303" pitchFamily="34" charset="-79"/>
              </a:rPr>
              <a:t>Diversität und Dissens</a:t>
            </a:r>
            <a:br>
              <a:rPr lang="de-DE" sz="5400" b="1" dirty="0">
                <a:latin typeface="Futura Medium" panose="020B0602020204020303" pitchFamily="34" charset="-79"/>
                <a:cs typeface="Futura Medium" panose="020B0602020204020303" pitchFamily="34" charset="-79"/>
              </a:rPr>
            </a:br>
            <a:r>
              <a:rPr lang="de-DE" sz="5400" dirty="0">
                <a:latin typeface="Futura Medium" panose="020B0602020204020303" pitchFamily="34" charset="-79"/>
                <a:cs typeface="Futura Medium" panose="020B0602020204020303" pitchFamily="34" charset="-79"/>
              </a:rPr>
              <a:t>mehr als Konformität und Konsens</a:t>
            </a:r>
          </a:p>
          <a:p>
            <a:pPr algn="ctr"/>
            <a:endParaRPr lang="de-DE" sz="5400" dirty="0">
              <a:latin typeface="Futura Medium" panose="020B0602020204020303" pitchFamily="34" charset="-79"/>
              <a:cs typeface="Futura Medium" panose="020B0602020204020303" pitchFamily="34" charset="-79"/>
            </a:endParaRPr>
          </a:p>
          <a:p>
            <a:pPr algn="ctr"/>
            <a:r>
              <a:rPr lang="de-DE" sz="5400" b="1" dirty="0">
                <a:latin typeface="Futura Medium" panose="020B0602020204020303" pitchFamily="34" charset="-79"/>
                <a:cs typeface="Futura Medium" panose="020B0602020204020303" pitchFamily="34" charset="-79"/>
              </a:rPr>
              <a:t>Sinn und Vertrauen</a:t>
            </a:r>
            <a:br>
              <a:rPr lang="de-DE" sz="5400" b="1" dirty="0">
                <a:latin typeface="Futura Medium" panose="020B0602020204020303" pitchFamily="34" charset="-79"/>
                <a:cs typeface="Futura Medium" panose="020B0602020204020303" pitchFamily="34" charset="-79"/>
              </a:rPr>
            </a:br>
            <a:r>
              <a:rPr lang="de-DE" sz="5400" dirty="0">
                <a:latin typeface="Futura Medium" panose="020B0602020204020303" pitchFamily="34" charset="-79"/>
                <a:cs typeface="Futura Medium" panose="020B0602020204020303" pitchFamily="34" charset="-79"/>
              </a:rPr>
              <a:t>mehr als Anweisung und Kontrolle</a:t>
            </a:r>
          </a:p>
          <a:p>
            <a:pPr algn="ctr"/>
            <a:endParaRPr lang="de-DE" sz="5400" b="1" dirty="0">
              <a:latin typeface="Futura Medium" panose="020B0602020204020303" pitchFamily="34" charset="-79"/>
              <a:cs typeface="Futura Medium" panose="020B0602020204020303" pitchFamily="34" charset="-79"/>
            </a:endParaRPr>
          </a:p>
          <a:p>
            <a:pPr algn="ctr"/>
            <a:r>
              <a:rPr lang="de-DE" sz="5400" b="1" dirty="0">
                <a:latin typeface="Futura Medium" panose="020B0602020204020303" pitchFamily="34" charset="-79"/>
                <a:cs typeface="Futura Medium" panose="020B0602020204020303" pitchFamily="34" charset="-79"/>
              </a:rPr>
              <a:t>Beiträge zu Netzwerken</a:t>
            </a:r>
            <a:br>
              <a:rPr lang="de-DE" sz="5400" b="1" dirty="0">
                <a:latin typeface="Futura Medium" panose="020B0602020204020303" pitchFamily="34" charset="-79"/>
                <a:cs typeface="Futura Medium" panose="020B0602020204020303" pitchFamily="34" charset="-79"/>
              </a:rPr>
            </a:br>
            <a:r>
              <a:rPr lang="de-DE" sz="5400" dirty="0">
                <a:latin typeface="Futura Medium" panose="020B0602020204020303" pitchFamily="34" charset="-79"/>
                <a:cs typeface="Futura Medium" panose="020B0602020204020303" pitchFamily="34" charset="-79"/>
              </a:rPr>
              <a:t>mehr als Positionen in Hierarchien</a:t>
            </a:r>
          </a:p>
          <a:p>
            <a:pPr algn="ctr"/>
            <a:endParaRPr lang="de-DE" sz="5400" b="1" dirty="0">
              <a:latin typeface="Futura Medium" panose="020B0602020204020303" pitchFamily="34" charset="-79"/>
              <a:cs typeface="Futura Medium" panose="020B0602020204020303" pitchFamily="34" charset="-79"/>
            </a:endParaRPr>
          </a:p>
          <a:p>
            <a:pPr algn="ctr"/>
            <a:r>
              <a:rPr lang="de-DE" sz="5400" b="1" dirty="0">
                <a:latin typeface="Futura Medium" panose="020B0602020204020303" pitchFamily="34" charset="-79"/>
                <a:cs typeface="Futura Medium" panose="020B0602020204020303" pitchFamily="34" charset="-79"/>
              </a:rPr>
              <a:t>Anführer hervorbringen</a:t>
            </a:r>
            <a:br>
              <a:rPr lang="de-DE" sz="5400" b="1" dirty="0">
                <a:latin typeface="Futura Medium" panose="020B0602020204020303" pitchFamily="34" charset="-79"/>
                <a:cs typeface="Futura Medium" panose="020B0602020204020303" pitchFamily="34" charset="-79"/>
              </a:rPr>
            </a:br>
            <a:r>
              <a:rPr lang="de-DE" sz="5400" dirty="0">
                <a:latin typeface="Futura Medium" panose="020B0602020204020303" pitchFamily="34" charset="-79"/>
                <a:cs typeface="Futura Medium" panose="020B0602020204020303" pitchFamily="34" charset="-79"/>
              </a:rPr>
              <a:t>mehr als Anhänger anführen</a:t>
            </a:r>
          </a:p>
          <a:p>
            <a:pPr algn="ctr"/>
            <a:endParaRPr lang="de-DE" sz="5400" b="1" dirty="0">
              <a:latin typeface="Futura Medium" panose="020B0602020204020303" pitchFamily="34" charset="-79"/>
              <a:cs typeface="Futura Medium" panose="020B0602020204020303" pitchFamily="34" charset="-79"/>
            </a:endParaRPr>
          </a:p>
          <a:p>
            <a:pPr algn="ctr"/>
            <a:r>
              <a:rPr lang="de-DE" sz="5400" b="1" dirty="0">
                <a:latin typeface="Futura Medium" panose="020B0602020204020303" pitchFamily="34" charset="-79"/>
                <a:cs typeface="Futura Medium" panose="020B0602020204020303" pitchFamily="34" charset="-79"/>
              </a:rPr>
              <a:t>Mutig das Neue erkunden</a:t>
            </a:r>
            <a:br>
              <a:rPr lang="de-DE" sz="5400" b="1" dirty="0">
                <a:latin typeface="Futura Medium" panose="020B0602020204020303" pitchFamily="34" charset="-79"/>
                <a:cs typeface="Futura Medium" panose="020B0602020204020303" pitchFamily="34" charset="-79"/>
              </a:rPr>
            </a:br>
            <a:r>
              <a:rPr lang="de-DE" sz="5400" dirty="0">
                <a:latin typeface="Futura Medium" panose="020B0602020204020303" pitchFamily="34" charset="-79"/>
                <a:cs typeface="Futura Medium" panose="020B0602020204020303" pitchFamily="34" charset="-79"/>
              </a:rPr>
              <a:t>mehr als effizient das Bekannte ausschöpfen</a:t>
            </a:r>
          </a:p>
          <a:p>
            <a:pPr algn="ctr"/>
            <a:endParaRPr lang="de-DE" sz="5400" dirty="0">
              <a:latin typeface="Futura Medium" panose="020B0602020204020303" pitchFamily="34" charset="-79"/>
              <a:cs typeface="Futura Medium" panose="020B0602020204020303" pitchFamily="34" charset="-79"/>
            </a:endParaRPr>
          </a:p>
          <a:p>
            <a:pPr algn="ctr"/>
            <a:r>
              <a:rPr lang="de-DE" sz="5400" dirty="0">
                <a:latin typeface="Futura Medium" panose="020B0602020204020303" pitchFamily="34" charset="-79"/>
                <a:cs typeface="Futura Medium" panose="020B0602020204020303" pitchFamily="34" charset="-79"/>
              </a:rPr>
              <a:t>Das heißt, dass auch die Werte unten wichtig sind, wir aber die hervorgehobenen Werte oben höher einschätzen.</a:t>
            </a:r>
          </a:p>
        </p:txBody>
      </p:sp>
      <p:pic>
        <p:nvPicPr>
          <p:cNvPr id="4" name="Grafik 3">
            <a:extLst>
              <a:ext uri="{FF2B5EF4-FFF2-40B4-BE49-F238E27FC236}">
                <a16:creationId xmlns:a16="http://schemas.microsoft.com/office/drawing/2014/main" id="{25C15B08-C616-6A45-BD7D-6EEA231D427D}"/>
              </a:ext>
            </a:extLst>
          </p:cNvPr>
          <p:cNvPicPr>
            <a:picLocks noChangeAspect="1"/>
          </p:cNvPicPr>
          <p:nvPr/>
        </p:nvPicPr>
        <p:blipFill>
          <a:blip r:embed="rId4"/>
          <a:stretch>
            <a:fillRect/>
          </a:stretch>
        </p:blipFill>
        <p:spPr>
          <a:xfrm>
            <a:off x="1649640" y="10842892"/>
            <a:ext cx="5726828" cy="8117781"/>
          </a:xfrm>
          <a:prstGeom prst="rect">
            <a:avLst/>
          </a:prstGeom>
        </p:spPr>
      </p:pic>
      <p:pic>
        <p:nvPicPr>
          <p:cNvPr id="5" name="Grafik 4">
            <a:extLst>
              <a:ext uri="{FF2B5EF4-FFF2-40B4-BE49-F238E27FC236}">
                <a16:creationId xmlns:a16="http://schemas.microsoft.com/office/drawing/2014/main" id="{53435AF0-7C13-9441-9FAF-4D09D59EDCE2}"/>
              </a:ext>
            </a:extLst>
          </p:cNvPr>
          <p:cNvPicPr>
            <a:picLocks noChangeAspect="1"/>
          </p:cNvPicPr>
          <p:nvPr/>
        </p:nvPicPr>
        <p:blipFill>
          <a:blip r:embed="rId5"/>
          <a:stretch>
            <a:fillRect/>
          </a:stretch>
        </p:blipFill>
        <p:spPr>
          <a:xfrm>
            <a:off x="1649640" y="2225148"/>
            <a:ext cx="5726828" cy="8117777"/>
          </a:xfrm>
          <a:prstGeom prst="rect">
            <a:avLst/>
          </a:prstGeom>
        </p:spPr>
      </p:pic>
      <p:sp>
        <p:nvSpPr>
          <p:cNvPr id="11" name="Textfeld 10">
            <a:extLst>
              <a:ext uri="{FF2B5EF4-FFF2-40B4-BE49-F238E27FC236}">
                <a16:creationId xmlns:a16="http://schemas.microsoft.com/office/drawing/2014/main" id="{6A32775A-7598-AC48-98C9-B7CB828F39A3}"/>
              </a:ext>
            </a:extLst>
          </p:cNvPr>
          <p:cNvSpPr txBox="1"/>
          <p:nvPr/>
        </p:nvSpPr>
        <p:spPr>
          <a:xfrm>
            <a:off x="1649640" y="651506"/>
            <a:ext cx="6170856" cy="1569660"/>
          </a:xfrm>
          <a:prstGeom prst="rect">
            <a:avLst/>
          </a:prstGeom>
          <a:noFill/>
        </p:spPr>
        <p:txBody>
          <a:bodyPr wrap="none" rtlCol="0">
            <a:spAutoFit/>
          </a:bodyPr>
          <a:lstStyle/>
          <a:p>
            <a:r>
              <a:rPr lang="de-DE" sz="9600" b="1" dirty="0">
                <a:latin typeface="Futura Medium" panose="020B0602020204020303" pitchFamily="34" charset="-79"/>
                <a:cs typeface="Futura Medium" panose="020B0602020204020303" pitchFamily="34" charset="-79"/>
              </a:rPr>
              <a:t>Das Buch</a:t>
            </a:r>
          </a:p>
        </p:txBody>
      </p:sp>
    </p:spTree>
    <p:extLst>
      <p:ext uri="{BB962C8B-B14F-4D97-AF65-F5344CB8AC3E}">
        <p14:creationId xmlns:p14="http://schemas.microsoft.com/office/powerpoint/2010/main" val="1288543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Gerade Verbindung 35">
            <a:extLst>
              <a:ext uri="{FF2B5EF4-FFF2-40B4-BE49-F238E27FC236}">
                <a16:creationId xmlns:a16="http://schemas.microsoft.com/office/drawing/2014/main" id="{A3BDC3C3-5142-C14D-B295-4D195432AE39}"/>
              </a:ext>
            </a:extLst>
          </p:cNvPr>
          <p:cNvCxnSpPr>
            <a:cxnSpLocks/>
          </p:cNvCxnSpPr>
          <p:nvPr/>
        </p:nvCxnSpPr>
        <p:spPr>
          <a:xfrm flipH="1" flipV="1">
            <a:off x="16203048" y="10690216"/>
            <a:ext cx="14072166" cy="649"/>
          </a:xfrm>
          <a:prstGeom prst="line">
            <a:avLst/>
          </a:prstGeom>
          <a:ln w="101600">
            <a:solidFill>
              <a:schemeClr val="tx2">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56D71A45-C677-5343-A0B9-DBEA4CAB73E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
            <a:ext cx="15137606" cy="10691812"/>
          </a:xfrm>
          <a:prstGeom prst="rect">
            <a:avLst/>
          </a:prstGeom>
        </p:spPr>
      </p:pic>
      <p:pic>
        <p:nvPicPr>
          <p:cNvPr id="6" name="Grafik 5">
            <a:extLst>
              <a:ext uri="{FF2B5EF4-FFF2-40B4-BE49-F238E27FC236}">
                <a16:creationId xmlns:a16="http://schemas.microsoft.com/office/drawing/2014/main" id="{F0401E11-E5E3-E04A-A1C5-53CC87C48F0C}"/>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t="-15"/>
          <a:stretch/>
        </p:blipFill>
        <p:spPr>
          <a:xfrm>
            <a:off x="1" y="10690216"/>
            <a:ext cx="15137606" cy="10693409"/>
          </a:xfrm>
          <a:prstGeom prst="rect">
            <a:avLst/>
          </a:prstGeom>
        </p:spPr>
      </p:pic>
      <p:cxnSp>
        <p:nvCxnSpPr>
          <p:cNvPr id="8" name="Gerade Verbindung 7">
            <a:extLst>
              <a:ext uri="{FF2B5EF4-FFF2-40B4-BE49-F238E27FC236}">
                <a16:creationId xmlns:a16="http://schemas.microsoft.com/office/drawing/2014/main" id="{29AFFAA6-36D8-E54E-B093-8CA92987E917}"/>
              </a:ext>
            </a:extLst>
          </p:cNvPr>
          <p:cNvCxnSpPr>
            <a:cxnSpLocks/>
          </p:cNvCxnSpPr>
          <p:nvPr/>
        </p:nvCxnSpPr>
        <p:spPr>
          <a:xfrm flipV="1">
            <a:off x="16176172" y="1"/>
            <a:ext cx="0" cy="21383624"/>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24" name="Gruppieren 23">
            <a:extLst>
              <a:ext uri="{FF2B5EF4-FFF2-40B4-BE49-F238E27FC236}">
                <a16:creationId xmlns:a16="http://schemas.microsoft.com/office/drawing/2014/main" id="{90FF72FC-5875-0742-87A4-315755C4125D}"/>
              </a:ext>
            </a:extLst>
          </p:cNvPr>
          <p:cNvGrpSpPr/>
          <p:nvPr/>
        </p:nvGrpSpPr>
        <p:grpSpPr>
          <a:xfrm>
            <a:off x="16130419" y="1619812"/>
            <a:ext cx="733096" cy="18144001"/>
            <a:chOff x="16184110" y="2868803"/>
            <a:chExt cx="733096" cy="18144001"/>
          </a:xfrm>
        </p:grpSpPr>
        <p:cxnSp>
          <p:nvCxnSpPr>
            <p:cNvPr id="10" name="Gerade Verbindung 9">
              <a:extLst>
                <a:ext uri="{FF2B5EF4-FFF2-40B4-BE49-F238E27FC236}">
                  <a16:creationId xmlns:a16="http://schemas.microsoft.com/office/drawing/2014/main" id="{AD03E242-EDD9-D848-B7A3-3DE719B99D4F}"/>
                </a:ext>
              </a:extLst>
            </p:cNvPr>
            <p:cNvCxnSpPr>
              <a:cxnSpLocks/>
            </p:cNvCxnSpPr>
            <p:nvPr/>
          </p:nvCxnSpPr>
          <p:spPr>
            <a:xfrm flipV="1">
              <a:off x="16191425" y="21012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E7BA6551-44DE-AC43-A0B2-2ED06FC98982}"/>
                </a:ext>
              </a:extLst>
            </p:cNvPr>
            <p:cNvCxnSpPr>
              <a:cxnSpLocks/>
            </p:cNvCxnSpPr>
            <p:nvPr/>
          </p:nvCxnSpPr>
          <p:spPr>
            <a:xfrm flipV="1">
              <a:off x="16184110" y="18996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A5246CF0-3892-3045-8BFF-5AE62E6C402F}"/>
                </a:ext>
              </a:extLst>
            </p:cNvPr>
            <p:cNvCxnSpPr>
              <a:cxnSpLocks/>
            </p:cNvCxnSpPr>
            <p:nvPr/>
          </p:nvCxnSpPr>
          <p:spPr>
            <a:xfrm flipV="1">
              <a:off x="16184110" y="16980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3228923E-F1B2-7D4A-BFAA-B34949DBD19C}"/>
                </a:ext>
              </a:extLst>
            </p:cNvPr>
            <p:cNvCxnSpPr>
              <a:cxnSpLocks/>
            </p:cNvCxnSpPr>
            <p:nvPr/>
          </p:nvCxnSpPr>
          <p:spPr>
            <a:xfrm flipV="1">
              <a:off x="16184110" y="12948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2F430A15-5791-AD4E-97EC-872F682926AC}"/>
                </a:ext>
              </a:extLst>
            </p:cNvPr>
            <p:cNvCxnSpPr>
              <a:cxnSpLocks/>
            </p:cNvCxnSpPr>
            <p:nvPr/>
          </p:nvCxnSpPr>
          <p:spPr>
            <a:xfrm flipV="1">
              <a:off x="16184110" y="14964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 name="Gerade Verbindung 16">
              <a:extLst>
                <a:ext uri="{FF2B5EF4-FFF2-40B4-BE49-F238E27FC236}">
                  <a16:creationId xmlns:a16="http://schemas.microsoft.com/office/drawing/2014/main" id="{578A0919-A5BF-F745-9A3E-D053949884B1}"/>
                </a:ext>
              </a:extLst>
            </p:cNvPr>
            <p:cNvCxnSpPr>
              <a:cxnSpLocks/>
            </p:cNvCxnSpPr>
            <p:nvPr/>
          </p:nvCxnSpPr>
          <p:spPr>
            <a:xfrm flipV="1">
              <a:off x="16184110" y="2868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151957A2-20B4-A648-83FE-BF4C80B03986}"/>
                </a:ext>
              </a:extLst>
            </p:cNvPr>
            <p:cNvCxnSpPr>
              <a:cxnSpLocks/>
            </p:cNvCxnSpPr>
            <p:nvPr/>
          </p:nvCxnSpPr>
          <p:spPr>
            <a:xfrm flipV="1">
              <a:off x="16197206" y="4884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5D5E2341-2C61-714A-9629-F0BD3A58BBD5}"/>
                </a:ext>
              </a:extLst>
            </p:cNvPr>
            <p:cNvCxnSpPr>
              <a:cxnSpLocks/>
            </p:cNvCxnSpPr>
            <p:nvPr/>
          </p:nvCxnSpPr>
          <p:spPr>
            <a:xfrm flipV="1">
              <a:off x="16184110" y="6900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CC39F0D6-B2C9-0346-8BE1-6C1CDC0030D4}"/>
                </a:ext>
              </a:extLst>
            </p:cNvPr>
            <p:cNvCxnSpPr>
              <a:cxnSpLocks/>
            </p:cNvCxnSpPr>
            <p:nvPr/>
          </p:nvCxnSpPr>
          <p:spPr>
            <a:xfrm flipV="1">
              <a:off x="16184110" y="8916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1" name="Gerade Verbindung 20">
              <a:extLst>
                <a:ext uri="{FF2B5EF4-FFF2-40B4-BE49-F238E27FC236}">
                  <a16:creationId xmlns:a16="http://schemas.microsoft.com/office/drawing/2014/main" id="{13F56253-8BDE-F746-878B-0C4254C6346E}"/>
                </a:ext>
              </a:extLst>
            </p:cNvPr>
            <p:cNvCxnSpPr>
              <a:cxnSpLocks/>
            </p:cNvCxnSpPr>
            <p:nvPr/>
          </p:nvCxnSpPr>
          <p:spPr>
            <a:xfrm flipV="1">
              <a:off x="16184110" y="10932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22" name="Textfeld 21">
            <a:extLst>
              <a:ext uri="{FF2B5EF4-FFF2-40B4-BE49-F238E27FC236}">
                <a16:creationId xmlns:a16="http://schemas.microsoft.com/office/drawing/2014/main" id="{C0A1AA46-713A-E94C-B28D-EAA036F09CEF}"/>
              </a:ext>
            </a:extLst>
          </p:cNvPr>
          <p:cNvSpPr txBox="1"/>
          <p:nvPr/>
        </p:nvSpPr>
        <p:spPr>
          <a:xfrm>
            <a:off x="15288251" y="19204449"/>
            <a:ext cx="659155" cy="1015663"/>
          </a:xfrm>
          <a:prstGeom prst="rect">
            <a:avLst/>
          </a:prstGeom>
          <a:noFill/>
        </p:spPr>
        <p:txBody>
          <a:bodyPr wrap="non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1</a:t>
            </a:r>
          </a:p>
        </p:txBody>
      </p:sp>
      <p:sp>
        <p:nvSpPr>
          <p:cNvPr id="23" name="Textfeld 22">
            <a:extLst>
              <a:ext uri="{FF2B5EF4-FFF2-40B4-BE49-F238E27FC236}">
                <a16:creationId xmlns:a16="http://schemas.microsoft.com/office/drawing/2014/main" id="{ED1F9C11-CAC5-0841-9530-25FB89F11472}"/>
              </a:ext>
            </a:extLst>
          </p:cNvPr>
          <p:cNvSpPr txBox="1"/>
          <p:nvPr/>
        </p:nvSpPr>
        <p:spPr>
          <a:xfrm>
            <a:off x="15288251" y="17288177"/>
            <a:ext cx="659155" cy="1015663"/>
          </a:xfrm>
          <a:prstGeom prst="rect">
            <a:avLst/>
          </a:prstGeom>
          <a:noFill/>
        </p:spPr>
        <p:txBody>
          <a:bodyPr wrap="non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2</a:t>
            </a:r>
          </a:p>
        </p:txBody>
      </p:sp>
      <p:sp>
        <p:nvSpPr>
          <p:cNvPr id="25" name="Textfeld 24">
            <a:extLst>
              <a:ext uri="{FF2B5EF4-FFF2-40B4-BE49-F238E27FC236}">
                <a16:creationId xmlns:a16="http://schemas.microsoft.com/office/drawing/2014/main" id="{90DBF21E-FAFD-8740-B5D6-AF9D57C22FBB}"/>
              </a:ext>
            </a:extLst>
          </p:cNvPr>
          <p:cNvSpPr txBox="1"/>
          <p:nvPr/>
        </p:nvSpPr>
        <p:spPr>
          <a:xfrm>
            <a:off x="15288251" y="15319975"/>
            <a:ext cx="659155" cy="1015663"/>
          </a:xfrm>
          <a:prstGeom prst="rect">
            <a:avLst/>
          </a:prstGeom>
          <a:noFill/>
        </p:spPr>
        <p:txBody>
          <a:bodyPr wrap="non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3</a:t>
            </a:r>
          </a:p>
        </p:txBody>
      </p:sp>
      <p:sp>
        <p:nvSpPr>
          <p:cNvPr id="26" name="Textfeld 25">
            <a:extLst>
              <a:ext uri="{FF2B5EF4-FFF2-40B4-BE49-F238E27FC236}">
                <a16:creationId xmlns:a16="http://schemas.microsoft.com/office/drawing/2014/main" id="{C2DEFF7A-DEAC-CD43-BDD8-A55785A296E4}"/>
              </a:ext>
            </a:extLst>
          </p:cNvPr>
          <p:cNvSpPr txBox="1"/>
          <p:nvPr/>
        </p:nvSpPr>
        <p:spPr>
          <a:xfrm>
            <a:off x="15288251" y="13207980"/>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4</a:t>
            </a:r>
          </a:p>
        </p:txBody>
      </p:sp>
      <p:sp>
        <p:nvSpPr>
          <p:cNvPr id="27" name="Textfeld 26">
            <a:extLst>
              <a:ext uri="{FF2B5EF4-FFF2-40B4-BE49-F238E27FC236}">
                <a16:creationId xmlns:a16="http://schemas.microsoft.com/office/drawing/2014/main" id="{A662407D-1922-414D-9884-7D4024DEE107}"/>
              </a:ext>
            </a:extLst>
          </p:cNvPr>
          <p:cNvSpPr txBox="1"/>
          <p:nvPr/>
        </p:nvSpPr>
        <p:spPr>
          <a:xfrm>
            <a:off x="15288251" y="11191980"/>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5</a:t>
            </a:r>
          </a:p>
        </p:txBody>
      </p:sp>
      <p:sp>
        <p:nvSpPr>
          <p:cNvPr id="28" name="Textfeld 27">
            <a:extLst>
              <a:ext uri="{FF2B5EF4-FFF2-40B4-BE49-F238E27FC236}">
                <a16:creationId xmlns:a16="http://schemas.microsoft.com/office/drawing/2014/main" id="{A3F13339-6CB2-2640-80D1-14EBE91FD904}"/>
              </a:ext>
            </a:extLst>
          </p:cNvPr>
          <p:cNvSpPr txBox="1"/>
          <p:nvPr/>
        </p:nvSpPr>
        <p:spPr>
          <a:xfrm>
            <a:off x="15288251" y="9076254"/>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6</a:t>
            </a:r>
          </a:p>
        </p:txBody>
      </p:sp>
      <p:sp>
        <p:nvSpPr>
          <p:cNvPr id="29" name="Textfeld 28">
            <a:extLst>
              <a:ext uri="{FF2B5EF4-FFF2-40B4-BE49-F238E27FC236}">
                <a16:creationId xmlns:a16="http://schemas.microsoft.com/office/drawing/2014/main" id="{2B3AF153-38E1-444A-9D25-DAC21A596C8C}"/>
              </a:ext>
            </a:extLst>
          </p:cNvPr>
          <p:cNvSpPr txBox="1"/>
          <p:nvPr/>
        </p:nvSpPr>
        <p:spPr>
          <a:xfrm>
            <a:off x="15288251" y="7077431"/>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7</a:t>
            </a:r>
          </a:p>
        </p:txBody>
      </p:sp>
      <p:sp>
        <p:nvSpPr>
          <p:cNvPr id="30" name="Textfeld 29">
            <a:extLst>
              <a:ext uri="{FF2B5EF4-FFF2-40B4-BE49-F238E27FC236}">
                <a16:creationId xmlns:a16="http://schemas.microsoft.com/office/drawing/2014/main" id="{DCDD6DAF-949C-C841-B204-FF7F93B7FF0B}"/>
              </a:ext>
            </a:extLst>
          </p:cNvPr>
          <p:cNvSpPr txBox="1"/>
          <p:nvPr/>
        </p:nvSpPr>
        <p:spPr>
          <a:xfrm>
            <a:off x="15288251" y="5078608"/>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8</a:t>
            </a:r>
          </a:p>
        </p:txBody>
      </p:sp>
      <p:sp>
        <p:nvSpPr>
          <p:cNvPr id="31" name="Textfeld 30">
            <a:extLst>
              <a:ext uri="{FF2B5EF4-FFF2-40B4-BE49-F238E27FC236}">
                <a16:creationId xmlns:a16="http://schemas.microsoft.com/office/drawing/2014/main" id="{23BAF0DC-CCF8-0A4C-BD8D-1B820B4300D7}"/>
              </a:ext>
            </a:extLst>
          </p:cNvPr>
          <p:cNvSpPr txBox="1"/>
          <p:nvPr/>
        </p:nvSpPr>
        <p:spPr>
          <a:xfrm>
            <a:off x="15288251" y="3079785"/>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9</a:t>
            </a:r>
          </a:p>
        </p:txBody>
      </p:sp>
      <p:sp>
        <p:nvSpPr>
          <p:cNvPr id="32" name="Textfeld 31">
            <a:extLst>
              <a:ext uri="{FF2B5EF4-FFF2-40B4-BE49-F238E27FC236}">
                <a16:creationId xmlns:a16="http://schemas.microsoft.com/office/drawing/2014/main" id="{4916A53D-5AE5-8B42-9239-D1D541B716A6}"/>
              </a:ext>
            </a:extLst>
          </p:cNvPr>
          <p:cNvSpPr txBox="1"/>
          <p:nvPr/>
        </p:nvSpPr>
        <p:spPr>
          <a:xfrm>
            <a:off x="15032608" y="1080962"/>
            <a:ext cx="1170440"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10</a:t>
            </a:r>
          </a:p>
        </p:txBody>
      </p:sp>
      <p:sp>
        <p:nvSpPr>
          <p:cNvPr id="33" name="Rechteck 32">
            <a:extLst>
              <a:ext uri="{FF2B5EF4-FFF2-40B4-BE49-F238E27FC236}">
                <a16:creationId xmlns:a16="http://schemas.microsoft.com/office/drawing/2014/main" id="{45AB43F0-B716-0F4D-AAD8-A4FD12F5AB82}"/>
              </a:ext>
            </a:extLst>
          </p:cNvPr>
          <p:cNvSpPr/>
          <p:nvPr/>
        </p:nvSpPr>
        <p:spPr>
          <a:xfrm>
            <a:off x="-28277" y="819363"/>
            <a:ext cx="15060885" cy="2308324"/>
          </a:xfrm>
          <a:prstGeom prst="rect">
            <a:avLst/>
          </a:prstGeom>
        </p:spPr>
        <p:txBody>
          <a:bodyPr wrap="square">
            <a:spAutoFit/>
          </a:bodyPr>
          <a:lstStyle/>
          <a:p>
            <a:pPr algn="ctr"/>
            <a:r>
              <a:rPr lang="de-DE" sz="7200" b="1" dirty="0">
                <a:ln>
                  <a:solidFill>
                    <a:schemeClr val="tx1"/>
                  </a:solidFill>
                </a:ln>
                <a:solidFill>
                  <a:schemeClr val="bg1"/>
                </a:solidFill>
                <a:latin typeface="Futura Medium" panose="020B0602020204020303" pitchFamily="34" charset="-79"/>
                <a:cs typeface="Futura Medium" panose="020B0602020204020303" pitchFamily="34" charset="-79"/>
              </a:rPr>
              <a:t>Entfaltung menschlichen Potentials</a:t>
            </a:r>
            <a:endParaRPr lang="de-DE" sz="7200" b="1" i="0" dirty="0">
              <a:ln>
                <a:solidFill>
                  <a:schemeClr val="tx1"/>
                </a:solidFill>
              </a:ln>
              <a:solidFill>
                <a:schemeClr val="bg1"/>
              </a:solidFill>
              <a:effectLst/>
              <a:latin typeface="Futura Medium" panose="020B0602020204020303" pitchFamily="34" charset="-79"/>
              <a:cs typeface="Futura Medium" panose="020B0602020204020303" pitchFamily="34" charset="-79"/>
            </a:endParaRPr>
          </a:p>
        </p:txBody>
      </p:sp>
      <p:sp>
        <p:nvSpPr>
          <p:cNvPr id="34" name="Rechteck 33">
            <a:extLst>
              <a:ext uri="{FF2B5EF4-FFF2-40B4-BE49-F238E27FC236}">
                <a16:creationId xmlns:a16="http://schemas.microsoft.com/office/drawing/2014/main" id="{0F615DAA-E168-C043-93A3-6CD6FE92F27C}"/>
              </a:ext>
            </a:extLst>
          </p:cNvPr>
          <p:cNvSpPr/>
          <p:nvPr/>
        </p:nvSpPr>
        <p:spPr>
          <a:xfrm>
            <a:off x="591793" y="18252745"/>
            <a:ext cx="13553906" cy="2308324"/>
          </a:xfrm>
          <a:prstGeom prst="rect">
            <a:avLst/>
          </a:prstGeom>
        </p:spPr>
        <p:txBody>
          <a:bodyPr wrap="square">
            <a:spAutoFit/>
          </a:bodyPr>
          <a:lstStyle/>
          <a:p>
            <a:pPr algn="ctr"/>
            <a:r>
              <a:rPr lang="de-DE" sz="7200" dirty="0">
                <a:ln>
                  <a:solidFill>
                    <a:schemeClr val="tx1"/>
                  </a:solidFill>
                </a:ln>
                <a:solidFill>
                  <a:schemeClr val="bg1"/>
                </a:solidFill>
                <a:latin typeface="Futura Medium" panose="020B0602020204020303" pitchFamily="34" charset="-79"/>
                <a:cs typeface="Futura Medium" panose="020B0602020204020303" pitchFamily="34" charset="-79"/>
              </a:rPr>
              <a:t>Einsatz menschlicher Ressourcen</a:t>
            </a:r>
            <a:endParaRPr lang="de-DE" sz="7200" i="0" dirty="0">
              <a:ln>
                <a:solidFill>
                  <a:schemeClr val="tx1"/>
                </a:solidFill>
              </a:ln>
              <a:solidFill>
                <a:schemeClr val="bg1"/>
              </a:solidFill>
              <a:effectLst/>
              <a:latin typeface="Futura Medium" panose="020B0602020204020303" pitchFamily="34" charset="-79"/>
              <a:cs typeface="Futura Medium" panose="020B0602020204020303" pitchFamily="34" charset="-79"/>
            </a:endParaRPr>
          </a:p>
        </p:txBody>
      </p:sp>
      <p:sp>
        <p:nvSpPr>
          <p:cNvPr id="35" name="Rechteck 34">
            <a:extLst>
              <a:ext uri="{FF2B5EF4-FFF2-40B4-BE49-F238E27FC236}">
                <a16:creationId xmlns:a16="http://schemas.microsoft.com/office/drawing/2014/main" id="{B78DF410-8258-CF41-95B4-0B4895A6EAF1}"/>
              </a:ext>
            </a:extLst>
          </p:cNvPr>
          <p:cNvSpPr/>
          <p:nvPr/>
        </p:nvSpPr>
        <p:spPr>
          <a:xfrm>
            <a:off x="5016048" y="9489887"/>
            <a:ext cx="5105511" cy="1200329"/>
          </a:xfrm>
          <a:prstGeom prst="rect">
            <a:avLst/>
          </a:prstGeom>
        </p:spPr>
        <p:txBody>
          <a:bodyPr wrap="square">
            <a:spAutoFit/>
          </a:bodyPr>
          <a:lstStyle/>
          <a:p>
            <a:pPr algn="ctr"/>
            <a:r>
              <a:rPr lang="de-DE" sz="7200" dirty="0">
                <a:ln>
                  <a:solidFill>
                    <a:schemeClr val="tx1"/>
                  </a:solidFill>
                </a:ln>
                <a:solidFill>
                  <a:schemeClr val="bg1"/>
                </a:solidFill>
                <a:latin typeface="Futura Medium" panose="020B0602020204020303" pitchFamily="34" charset="-79"/>
                <a:cs typeface="Futura Medium" panose="020B0602020204020303" pitchFamily="34" charset="-79"/>
              </a:rPr>
              <a:t>mehr als </a:t>
            </a:r>
            <a:endParaRPr lang="de-DE" sz="7200" i="0" dirty="0">
              <a:ln>
                <a:solidFill>
                  <a:schemeClr val="tx1"/>
                </a:solidFill>
              </a:ln>
              <a:solidFill>
                <a:schemeClr val="bg1"/>
              </a:solidFill>
              <a:effectLst/>
              <a:latin typeface="Futura Medium" panose="020B0602020204020303" pitchFamily="34" charset="-79"/>
              <a:cs typeface="Futura Medium" panose="020B0602020204020303" pitchFamily="34" charset="-79"/>
            </a:endParaRPr>
          </a:p>
        </p:txBody>
      </p:sp>
      <p:sp>
        <p:nvSpPr>
          <p:cNvPr id="42" name="Textfeld 41">
            <a:extLst>
              <a:ext uri="{FF2B5EF4-FFF2-40B4-BE49-F238E27FC236}">
                <a16:creationId xmlns:a16="http://schemas.microsoft.com/office/drawing/2014/main" id="{0AB0A6AC-CF3E-EE44-B12F-E2F988A0F40F}"/>
              </a:ext>
            </a:extLst>
          </p:cNvPr>
          <p:cNvSpPr txBox="1"/>
          <p:nvPr/>
        </p:nvSpPr>
        <p:spPr>
          <a:xfrm>
            <a:off x="20160244" y="20297010"/>
            <a:ext cx="9795887" cy="769441"/>
          </a:xfrm>
          <a:prstGeom prst="rect">
            <a:avLst/>
          </a:prstGeom>
          <a:noFill/>
          <a:ln>
            <a:noFill/>
          </a:ln>
        </p:spPr>
        <p:txBody>
          <a:bodyPr wrap="none" rtlCol="0">
            <a:spAutoFit/>
          </a:bodyPr>
          <a:lstStyle/>
          <a:p>
            <a:r>
              <a:rPr lang="de-DE" sz="4400" dirty="0">
                <a:solidFill>
                  <a:schemeClr val="tx2">
                    <a:lumMod val="40000"/>
                    <a:lumOff val="60000"/>
                  </a:schemeClr>
                </a:solidFill>
                <a:latin typeface="Futura Medium" panose="020B0602020204020303" pitchFamily="34" charset="-79"/>
                <a:cs typeface="Futura Medium" panose="020B0602020204020303" pitchFamily="34" charset="-79"/>
              </a:rPr>
              <a:t>Marcus Raitner, </a:t>
            </a:r>
            <a:r>
              <a:rPr lang="de-DE" sz="4400" dirty="0">
                <a:solidFill>
                  <a:schemeClr val="tx2">
                    <a:lumMod val="40000"/>
                    <a:lumOff val="60000"/>
                  </a:schemeClr>
                </a:solidFill>
                <a:latin typeface="Futura Medium" panose="020B0602020204020303" pitchFamily="34" charset="-79"/>
                <a:cs typeface="Futura Medium" panose="020B0602020204020303" pitchFamily="34" charset="-79"/>
                <a:hlinkClick r:id="rId5">
                  <a:extLst>
                    <a:ext uri="{A12FA001-AC4F-418D-AE19-62706E023703}">
                      <ahyp:hlinkClr xmlns:ahyp="http://schemas.microsoft.com/office/drawing/2018/hyperlinkcolor" val="tx"/>
                    </a:ext>
                  </a:extLst>
                </a:hlinkClick>
              </a:rPr>
              <a:t>fuehrung-erfahren.de</a:t>
            </a:r>
            <a:endParaRPr lang="de-DE" sz="4400" dirty="0">
              <a:solidFill>
                <a:schemeClr val="tx2">
                  <a:lumMod val="40000"/>
                  <a:lumOff val="60000"/>
                </a:schemeClr>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3310269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0F95029C-C860-2E48-B3DB-9063551FB38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14990" y="10593003"/>
            <a:ext cx="15105237" cy="10790622"/>
          </a:xfrm>
          <a:prstGeom prst="rect">
            <a:avLst/>
          </a:prstGeom>
        </p:spPr>
      </p:pic>
      <p:pic>
        <p:nvPicPr>
          <p:cNvPr id="3" name="Grafik 2">
            <a:extLst>
              <a:ext uri="{FF2B5EF4-FFF2-40B4-BE49-F238E27FC236}">
                <a16:creationId xmlns:a16="http://schemas.microsoft.com/office/drawing/2014/main" id="{1C86D81B-A38E-EE43-967A-B3B79E11A02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
            <a:ext cx="15092142" cy="10690216"/>
          </a:xfrm>
          <a:prstGeom prst="rect">
            <a:avLst/>
          </a:prstGeom>
        </p:spPr>
      </p:pic>
      <p:cxnSp>
        <p:nvCxnSpPr>
          <p:cNvPr id="36" name="Gerade Verbindung 35">
            <a:extLst>
              <a:ext uri="{FF2B5EF4-FFF2-40B4-BE49-F238E27FC236}">
                <a16:creationId xmlns:a16="http://schemas.microsoft.com/office/drawing/2014/main" id="{A3BDC3C3-5142-C14D-B295-4D195432AE39}"/>
              </a:ext>
            </a:extLst>
          </p:cNvPr>
          <p:cNvCxnSpPr>
            <a:cxnSpLocks/>
          </p:cNvCxnSpPr>
          <p:nvPr/>
        </p:nvCxnSpPr>
        <p:spPr>
          <a:xfrm flipH="1" flipV="1">
            <a:off x="16203048" y="10690216"/>
            <a:ext cx="14072166" cy="649"/>
          </a:xfrm>
          <a:prstGeom prst="line">
            <a:avLst/>
          </a:prstGeom>
          <a:ln w="101600">
            <a:solidFill>
              <a:schemeClr val="tx2">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 name="Gerade Verbindung 7">
            <a:extLst>
              <a:ext uri="{FF2B5EF4-FFF2-40B4-BE49-F238E27FC236}">
                <a16:creationId xmlns:a16="http://schemas.microsoft.com/office/drawing/2014/main" id="{29AFFAA6-36D8-E54E-B093-8CA92987E917}"/>
              </a:ext>
            </a:extLst>
          </p:cNvPr>
          <p:cNvCxnSpPr>
            <a:cxnSpLocks/>
          </p:cNvCxnSpPr>
          <p:nvPr/>
        </p:nvCxnSpPr>
        <p:spPr>
          <a:xfrm flipV="1">
            <a:off x="16176172" y="1"/>
            <a:ext cx="0" cy="21383624"/>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24" name="Gruppieren 23">
            <a:extLst>
              <a:ext uri="{FF2B5EF4-FFF2-40B4-BE49-F238E27FC236}">
                <a16:creationId xmlns:a16="http://schemas.microsoft.com/office/drawing/2014/main" id="{90FF72FC-5875-0742-87A4-315755C4125D}"/>
              </a:ext>
            </a:extLst>
          </p:cNvPr>
          <p:cNvGrpSpPr/>
          <p:nvPr/>
        </p:nvGrpSpPr>
        <p:grpSpPr>
          <a:xfrm>
            <a:off x="16130419" y="1619812"/>
            <a:ext cx="733096" cy="18144001"/>
            <a:chOff x="16184110" y="2868803"/>
            <a:chExt cx="733096" cy="18144001"/>
          </a:xfrm>
        </p:grpSpPr>
        <p:cxnSp>
          <p:nvCxnSpPr>
            <p:cNvPr id="10" name="Gerade Verbindung 9">
              <a:extLst>
                <a:ext uri="{FF2B5EF4-FFF2-40B4-BE49-F238E27FC236}">
                  <a16:creationId xmlns:a16="http://schemas.microsoft.com/office/drawing/2014/main" id="{AD03E242-EDD9-D848-B7A3-3DE719B99D4F}"/>
                </a:ext>
              </a:extLst>
            </p:cNvPr>
            <p:cNvCxnSpPr>
              <a:cxnSpLocks/>
            </p:cNvCxnSpPr>
            <p:nvPr/>
          </p:nvCxnSpPr>
          <p:spPr>
            <a:xfrm flipV="1">
              <a:off x="16191425" y="21012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E7BA6551-44DE-AC43-A0B2-2ED06FC98982}"/>
                </a:ext>
              </a:extLst>
            </p:cNvPr>
            <p:cNvCxnSpPr>
              <a:cxnSpLocks/>
            </p:cNvCxnSpPr>
            <p:nvPr/>
          </p:nvCxnSpPr>
          <p:spPr>
            <a:xfrm flipV="1">
              <a:off x="16184110" y="18996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A5246CF0-3892-3045-8BFF-5AE62E6C402F}"/>
                </a:ext>
              </a:extLst>
            </p:cNvPr>
            <p:cNvCxnSpPr>
              <a:cxnSpLocks/>
            </p:cNvCxnSpPr>
            <p:nvPr/>
          </p:nvCxnSpPr>
          <p:spPr>
            <a:xfrm flipV="1">
              <a:off x="16184110" y="16980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3228923E-F1B2-7D4A-BFAA-B34949DBD19C}"/>
                </a:ext>
              </a:extLst>
            </p:cNvPr>
            <p:cNvCxnSpPr>
              <a:cxnSpLocks/>
            </p:cNvCxnSpPr>
            <p:nvPr/>
          </p:nvCxnSpPr>
          <p:spPr>
            <a:xfrm flipV="1">
              <a:off x="16184110" y="12948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2F430A15-5791-AD4E-97EC-872F682926AC}"/>
                </a:ext>
              </a:extLst>
            </p:cNvPr>
            <p:cNvCxnSpPr>
              <a:cxnSpLocks/>
            </p:cNvCxnSpPr>
            <p:nvPr/>
          </p:nvCxnSpPr>
          <p:spPr>
            <a:xfrm flipV="1">
              <a:off x="16184110" y="14964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 name="Gerade Verbindung 16">
              <a:extLst>
                <a:ext uri="{FF2B5EF4-FFF2-40B4-BE49-F238E27FC236}">
                  <a16:creationId xmlns:a16="http://schemas.microsoft.com/office/drawing/2014/main" id="{578A0919-A5BF-F745-9A3E-D053949884B1}"/>
                </a:ext>
              </a:extLst>
            </p:cNvPr>
            <p:cNvCxnSpPr>
              <a:cxnSpLocks/>
            </p:cNvCxnSpPr>
            <p:nvPr/>
          </p:nvCxnSpPr>
          <p:spPr>
            <a:xfrm flipV="1">
              <a:off x="16184110" y="2868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151957A2-20B4-A648-83FE-BF4C80B03986}"/>
                </a:ext>
              </a:extLst>
            </p:cNvPr>
            <p:cNvCxnSpPr>
              <a:cxnSpLocks/>
            </p:cNvCxnSpPr>
            <p:nvPr/>
          </p:nvCxnSpPr>
          <p:spPr>
            <a:xfrm flipV="1">
              <a:off x="16197206" y="4884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5D5E2341-2C61-714A-9629-F0BD3A58BBD5}"/>
                </a:ext>
              </a:extLst>
            </p:cNvPr>
            <p:cNvCxnSpPr>
              <a:cxnSpLocks/>
            </p:cNvCxnSpPr>
            <p:nvPr/>
          </p:nvCxnSpPr>
          <p:spPr>
            <a:xfrm flipV="1">
              <a:off x="16184110" y="6900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CC39F0D6-B2C9-0346-8BE1-6C1CDC0030D4}"/>
                </a:ext>
              </a:extLst>
            </p:cNvPr>
            <p:cNvCxnSpPr>
              <a:cxnSpLocks/>
            </p:cNvCxnSpPr>
            <p:nvPr/>
          </p:nvCxnSpPr>
          <p:spPr>
            <a:xfrm flipV="1">
              <a:off x="16184110" y="8916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1" name="Gerade Verbindung 20">
              <a:extLst>
                <a:ext uri="{FF2B5EF4-FFF2-40B4-BE49-F238E27FC236}">
                  <a16:creationId xmlns:a16="http://schemas.microsoft.com/office/drawing/2014/main" id="{13F56253-8BDE-F746-878B-0C4254C6346E}"/>
                </a:ext>
              </a:extLst>
            </p:cNvPr>
            <p:cNvCxnSpPr>
              <a:cxnSpLocks/>
            </p:cNvCxnSpPr>
            <p:nvPr/>
          </p:nvCxnSpPr>
          <p:spPr>
            <a:xfrm flipV="1">
              <a:off x="16184110" y="10932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22" name="Textfeld 21">
            <a:extLst>
              <a:ext uri="{FF2B5EF4-FFF2-40B4-BE49-F238E27FC236}">
                <a16:creationId xmlns:a16="http://schemas.microsoft.com/office/drawing/2014/main" id="{C0A1AA46-713A-E94C-B28D-EAA036F09CEF}"/>
              </a:ext>
            </a:extLst>
          </p:cNvPr>
          <p:cNvSpPr txBox="1"/>
          <p:nvPr/>
        </p:nvSpPr>
        <p:spPr>
          <a:xfrm>
            <a:off x="15288251" y="19204449"/>
            <a:ext cx="659155" cy="1015663"/>
          </a:xfrm>
          <a:prstGeom prst="rect">
            <a:avLst/>
          </a:prstGeom>
          <a:noFill/>
        </p:spPr>
        <p:txBody>
          <a:bodyPr wrap="non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1</a:t>
            </a:r>
          </a:p>
        </p:txBody>
      </p:sp>
      <p:sp>
        <p:nvSpPr>
          <p:cNvPr id="23" name="Textfeld 22">
            <a:extLst>
              <a:ext uri="{FF2B5EF4-FFF2-40B4-BE49-F238E27FC236}">
                <a16:creationId xmlns:a16="http://schemas.microsoft.com/office/drawing/2014/main" id="{ED1F9C11-CAC5-0841-9530-25FB89F11472}"/>
              </a:ext>
            </a:extLst>
          </p:cNvPr>
          <p:cNvSpPr txBox="1"/>
          <p:nvPr/>
        </p:nvSpPr>
        <p:spPr>
          <a:xfrm>
            <a:off x="15288251" y="17288177"/>
            <a:ext cx="659155" cy="1015663"/>
          </a:xfrm>
          <a:prstGeom prst="rect">
            <a:avLst/>
          </a:prstGeom>
          <a:noFill/>
        </p:spPr>
        <p:txBody>
          <a:bodyPr wrap="non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2</a:t>
            </a:r>
          </a:p>
        </p:txBody>
      </p:sp>
      <p:sp>
        <p:nvSpPr>
          <p:cNvPr id="25" name="Textfeld 24">
            <a:extLst>
              <a:ext uri="{FF2B5EF4-FFF2-40B4-BE49-F238E27FC236}">
                <a16:creationId xmlns:a16="http://schemas.microsoft.com/office/drawing/2014/main" id="{90DBF21E-FAFD-8740-B5D6-AF9D57C22FBB}"/>
              </a:ext>
            </a:extLst>
          </p:cNvPr>
          <p:cNvSpPr txBox="1"/>
          <p:nvPr/>
        </p:nvSpPr>
        <p:spPr>
          <a:xfrm>
            <a:off x="15288251" y="15319975"/>
            <a:ext cx="659155" cy="1015663"/>
          </a:xfrm>
          <a:prstGeom prst="rect">
            <a:avLst/>
          </a:prstGeom>
          <a:noFill/>
        </p:spPr>
        <p:txBody>
          <a:bodyPr wrap="non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3</a:t>
            </a:r>
          </a:p>
        </p:txBody>
      </p:sp>
      <p:sp>
        <p:nvSpPr>
          <p:cNvPr id="26" name="Textfeld 25">
            <a:extLst>
              <a:ext uri="{FF2B5EF4-FFF2-40B4-BE49-F238E27FC236}">
                <a16:creationId xmlns:a16="http://schemas.microsoft.com/office/drawing/2014/main" id="{C2DEFF7A-DEAC-CD43-BDD8-A55785A296E4}"/>
              </a:ext>
            </a:extLst>
          </p:cNvPr>
          <p:cNvSpPr txBox="1"/>
          <p:nvPr/>
        </p:nvSpPr>
        <p:spPr>
          <a:xfrm>
            <a:off x="15288251" y="13207980"/>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4</a:t>
            </a:r>
          </a:p>
        </p:txBody>
      </p:sp>
      <p:sp>
        <p:nvSpPr>
          <p:cNvPr id="27" name="Textfeld 26">
            <a:extLst>
              <a:ext uri="{FF2B5EF4-FFF2-40B4-BE49-F238E27FC236}">
                <a16:creationId xmlns:a16="http://schemas.microsoft.com/office/drawing/2014/main" id="{A662407D-1922-414D-9884-7D4024DEE107}"/>
              </a:ext>
            </a:extLst>
          </p:cNvPr>
          <p:cNvSpPr txBox="1"/>
          <p:nvPr/>
        </p:nvSpPr>
        <p:spPr>
          <a:xfrm>
            <a:off x="15288251" y="11191980"/>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5</a:t>
            </a:r>
          </a:p>
        </p:txBody>
      </p:sp>
      <p:sp>
        <p:nvSpPr>
          <p:cNvPr id="28" name="Textfeld 27">
            <a:extLst>
              <a:ext uri="{FF2B5EF4-FFF2-40B4-BE49-F238E27FC236}">
                <a16:creationId xmlns:a16="http://schemas.microsoft.com/office/drawing/2014/main" id="{A3F13339-6CB2-2640-80D1-14EBE91FD904}"/>
              </a:ext>
            </a:extLst>
          </p:cNvPr>
          <p:cNvSpPr txBox="1"/>
          <p:nvPr/>
        </p:nvSpPr>
        <p:spPr>
          <a:xfrm>
            <a:off x="15288251" y="9076254"/>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6</a:t>
            </a:r>
          </a:p>
        </p:txBody>
      </p:sp>
      <p:sp>
        <p:nvSpPr>
          <p:cNvPr id="29" name="Textfeld 28">
            <a:extLst>
              <a:ext uri="{FF2B5EF4-FFF2-40B4-BE49-F238E27FC236}">
                <a16:creationId xmlns:a16="http://schemas.microsoft.com/office/drawing/2014/main" id="{2B3AF153-38E1-444A-9D25-DAC21A596C8C}"/>
              </a:ext>
            </a:extLst>
          </p:cNvPr>
          <p:cNvSpPr txBox="1"/>
          <p:nvPr/>
        </p:nvSpPr>
        <p:spPr>
          <a:xfrm>
            <a:off x="15288251" y="7077431"/>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7</a:t>
            </a:r>
          </a:p>
        </p:txBody>
      </p:sp>
      <p:sp>
        <p:nvSpPr>
          <p:cNvPr id="30" name="Textfeld 29">
            <a:extLst>
              <a:ext uri="{FF2B5EF4-FFF2-40B4-BE49-F238E27FC236}">
                <a16:creationId xmlns:a16="http://schemas.microsoft.com/office/drawing/2014/main" id="{DCDD6DAF-949C-C841-B204-FF7F93B7FF0B}"/>
              </a:ext>
            </a:extLst>
          </p:cNvPr>
          <p:cNvSpPr txBox="1"/>
          <p:nvPr/>
        </p:nvSpPr>
        <p:spPr>
          <a:xfrm>
            <a:off x="15288251" y="5078608"/>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8</a:t>
            </a:r>
          </a:p>
        </p:txBody>
      </p:sp>
      <p:sp>
        <p:nvSpPr>
          <p:cNvPr id="31" name="Textfeld 30">
            <a:extLst>
              <a:ext uri="{FF2B5EF4-FFF2-40B4-BE49-F238E27FC236}">
                <a16:creationId xmlns:a16="http://schemas.microsoft.com/office/drawing/2014/main" id="{23BAF0DC-CCF8-0A4C-BD8D-1B820B4300D7}"/>
              </a:ext>
            </a:extLst>
          </p:cNvPr>
          <p:cNvSpPr txBox="1"/>
          <p:nvPr/>
        </p:nvSpPr>
        <p:spPr>
          <a:xfrm>
            <a:off x="15288251" y="3079785"/>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9</a:t>
            </a:r>
          </a:p>
        </p:txBody>
      </p:sp>
      <p:sp>
        <p:nvSpPr>
          <p:cNvPr id="32" name="Textfeld 31">
            <a:extLst>
              <a:ext uri="{FF2B5EF4-FFF2-40B4-BE49-F238E27FC236}">
                <a16:creationId xmlns:a16="http://schemas.microsoft.com/office/drawing/2014/main" id="{4916A53D-5AE5-8B42-9239-D1D541B716A6}"/>
              </a:ext>
            </a:extLst>
          </p:cNvPr>
          <p:cNvSpPr txBox="1"/>
          <p:nvPr/>
        </p:nvSpPr>
        <p:spPr>
          <a:xfrm>
            <a:off x="15032608" y="1080962"/>
            <a:ext cx="1170440"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10</a:t>
            </a:r>
          </a:p>
        </p:txBody>
      </p:sp>
      <p:sp>
        <p:nvSpPr>
          <p:cNvPr id="33" name="Rechteck 32">
            <a:extLst>
              <a:ext uri="{FF2B5EF4-FFF2-40B4-BE49-F238E27FC236}">
                <a16:creationId xmlns:a16="http://schemas.microsoft.com/office/drawing/2014/main" id="{45AB43F0-B716-0F4D-AAD8-A4FD12F5AB82}"/>
              </a:ext>
            </a:extLst>
          </p:cNvPr>
          <p:cNvSpPr/>
          <p:nvPr/>
        </p:nvSpPr>
        <p:spPr>
          <a:xfrm>
            <a:off x="-28277" y="819363"/>
            <a:ext cx="15137606" cy="1200329"/>
          </a:xfrm>
          <a:prstGeom prst="rect">
            <a:avLst/>
          </a:prstGeom>
        </p:spPr>
        <p:txBody>
          <a:bodyPr wrap="square">
            <a:spAutoFit/>
          </a:bodyPr>
          <a:lstStyle/>
          <a:p>
            <a:pPr algn="ctr"/>
            <a:r>
              <a:rPr lang="de-DE" sz="7200" b="1" dirty="0">
                <a:ln>
                  <a:solidFill>
                    <a:schemeClr val="tx1"/>
                  </a:solidFill>
                </a:ln>
                <a:solidFill>
                  <a:schemeClr val="bg1"/>
                </a:solidFill>
                <a:latin typeface="Futura Medium" panose="020B0602020204020303" pitchFamily="34" charset="-79"/>
                <a:cs typeface="Futura Medium" panose="020B0602020204020303" pitchFamily="34" charset="-79"/>
              </a:rPr>
              <a:t>Diversität und Dissens</a:t>
            </a:r>
            <a:endParaRPr lang="de-DE" sz="7200" b="1" i="0" dirty="0">
              <a:ln>
                <a:solidFill>
                  <a:schemeClr val="tx1"/>
                </a:solidFill>
              </a:ln>
              <a:solidFill>
                <a:schemeClr val="bg1"/>
              </a:solidFill>
              <a:effectLst/>
              <a:latin typeface="Futura Medium" panose="020B0602020204020303" pitchFamily="34" charset="-79"/>
              <a:cs typeface="Futura Medium" panose="020B0602020204020303" pitchFamily="34" charset="-79"/>
            </a:endParaRPr>
          </a:p>
        </p:txBody>
      </p:sp>
      <p:sp>
        <p:nvSpPr>
          <p:cNvPr id="34" name="Rechteck 33">
            <a:extLst>
              <a:ext uri="{FF2B5EF4-FFF2-40B4-BE49-F238E27FC236}">
                <a16:creationId xmlns:a16="http://schemas.microsoft.com/office/drawing/2014/main" id="{0F615DAA-E168-C043-93A3-6CD6FE92F27C}"/>
              </a:ext>
            </a:extLst>
          </p:cNvPr>
          <p:cNvSpPr/>
          <p:nvPr/>
        </p:nvSpPr>
        <p:spPr>
          <a:xfrm>
            <a:off x="763573" y="19206873"/>
            <a:ext cx="13553906" cy="1200329"/>
          </a:xfrm>
          <a:prstGeom prst="rect">
            <a:avLst/>
          </a:prstGeom>
        </p:spPr>
        <p:txBody>
          <a:bodyPr wrap="square">
            <a:spAutoFit/>
          </a:bodyPr>
          <a:lstStyle/>
          <a:p>
            <a:pPr algn="ctr"/>
            <a:r>
              <a:rPr lang="de-DE" sz="7200" dirty="0">
                <a:ln>
                  <a:solidFill>
                    <a:schemeClr val="tx1"/>
                  </a:solidFill>
                </a:ln>
                <a:solidFill>
                  <a:schemeClr val="bg1"/>
                </a:solidFill>
                <a:latin typeface="Futura Medium" panose="020B0602020204020303" pitchFamily="34" charset="-79"/>
                <a:cs typeface="Futura Medium" panose="020B0602020204020303" pitchFamily="34" charset="-79"/>
              </a:rPr>
              <a:t>Konformität und Konsens</a:t>
            </a:r>
            <a:endParaRPr lang="de-DE" sz="7200" i="0" dirty="0">
              <a:ln>
                <a:solidFill>
                  <a:schemeClr val="tx1"/>
                </a:solidFill>
              </a:ln>
              <a:solidFill>
                <a:schemeClr val="bg1"/>
              </a:solidFill>
              <a:effectLst/>
              <a:latin typeface="Futura Medium" panose="020B0602020204020303" pitchFamily="34" charset="-79"/>
              <a:cs typeface="Futura Medium" panose="020B0602020204020303" pitchFamily="34" charset="-79"/>
            </a:endParaRPr>
          </a:p>
        </p:txBody>
      </p:sp>
      <p:sp>
        <p:nvSpPr>
          <p:cNvPr id="39" name="Textfeld 38">
            <a:extLst>
              <a:ext uri="{FF2B5EF4-FFF2-40B4-BE49-F238E27FC236}">
                <a16:creationId xmlns:a16="http://schemas.microsoft.com/office/drawing/2014/main" id="{AC09AE5E-70DB-4C45-B3B0-5FD72752B97E}"/>
              </a:ext>
            </a:extLst>
          </p:cNvPr>
          <p:cNvSpPr txBox="1"/>
          <p:nvPr/>
        </p:nvSpPr>
        <p:spPr>
          <a:xfrm>
            <a:off x="20160244" y="20297010"/>
            <a:ext cx="9795887" cy="769441"/>
          </a:xfrm>
          <a:prstGeom prst="rect">
            <a:avLst/>
          </a:prstGeom>
          <a:noFill/>
          <a:ln>
            <a:noFill/>
          </a:ln>
        </p:spPr>
        <p:txBody>
          <a:bodyPr wrap="none" rtlCol="0">
            <a:spAutoFit/>
          </a:bodyPr>
          <a:lstStyle/>
          <a:p>
            <a:r>
              <a:rPr lang="de-DE" sz="4400" dirty="0">
                <a:solidFill>
                  <a:schemeClr val="tx2">
                    <a:lumMod val="40000"/>
                    <a:lumOff val="60000"/>
                  </a:schemeClr>
                </a:solidFill>
                <a:latin typeface="Futura Medium" panose="020B0602020204020303" pitchFamily="34" charset="-79"/>
                <a:cs typeface="Futura Medium" panose="020B0602020204020303" pitchFamily="34" charset="-79"/>
              </a:rPr>
              <a:t>Marcus Raitner, </a:t>
            </a:r>
            <a:r>
              <a:rPr lang="de-DE" sz="4400" dirty="0">
                <a:solidFill>
                  <a:schemeClr val="tx2">
                    <a:lumMod val="40000"/>
                    <a:lumOff val="60000"/>
                  </a:schemeClr>
                </a:solidFill>
                <a:latin typeface="Futura Medium" panose="020B0602020204020303" pitchFamily="34" charset="-79"/>
                <a:cs typeface="Futura Medium" panose="020B0602020204020303" pitchFamily="34" charset="-79"/>
                <a:hlinkClick r:id="rId5">
                  <a:extLst>
                    <a:ext uri="{A12FA001-AC4F-418D-AE19-62706E023703}">
                      <ahyp:hlinkClr xmlns:ahyp="http://schemas.microsoft.com/office/drawing/2018/hyperlinkcolor" val="tx"/>
                    </a:ext>
                  </a:extLst>
                </a:hlinkClick>
              </a:rPr>
              <a:t>fuehrung-erfahren.de</a:t>
            </a:r>
            <a:endParaRPr lang="de-DE" sz="4400" dirty="0">
              <a:solidFill>
                <a:schemeClr val="tx2">
                  <a:lumMod val="40000"/>
                  <a:lumOff val="60000"/>
                </a:schemeClr>
              </a:solidFill>
              <a:latin typeface="Futura Medium" panose="020B0602020204020303" pitchFamily="34" charset="-79"/>
              <a:cs typeface="Futura Medium" panose="020B0602020204020303" pitchFamily="34" charset="-79"/>
            </a:endParaRPr>
          </a:p>
        </p:txBody>
      </p:sp>
      <p:sp>
        <p:nvSpPr>
          <p:cNvPr id="37" name="Rechteck 36">
            <a:extLst>
              <a:ext uri="{FF2B5EF4-FFF2-40B4-BE49-F238E27FC236}">
                <a16:creationId xmlns:a16="http://schemas.microsoft.com/office/drawing/2014/main" id="{0E5A5849-F2B3-8348-806F-CC8AAB7B14A9}"/>
              </a:ext>
            </a:extLst>
          </p:cNvPr>
          <p:cNvSpPr/>
          <p:nvPr/>
        </p:nvSpPr>
        <p:spPr>
          <a:xfrm>
            <a:off x="5016048" y="9489887"/>
            <a:ext cx="5105511" cy="1200329"/>
          </a:xfrm>
          <a:prstGeom prst="rect">
            <a:avLst/>
          </a:prstGeom>
        </p:spPr>
        <p:txBody>
          <a:bodyPr wrap="square">
            <a:spAutoFit/>
          </a:bodyPr>
          <a:lstStyle/>
          <a:p>
            <a:pPr algn="ctr"/>
            <a:r>
              <a:rPr lang="de-DE" sz="7200" dirty="0">
                <a:ln>
                  <a:solidFill>
                    <a:schemeClr val="tx1"/>
                  </a:solidFill>
                </a:ln>
                <a:solidFill>
                  <a:schemeClr val="bg1"/>
                </a:solidFill>
                <a:latin typeface="Futura Medium" panose="020B0602020204020303" pitchFamily="34" charset="-79"/>
                <a:cs typeface="Futura Medium" panose="020B0602020204020303" pitchFamily="34" charset="-79"/>
              </a:rPr>
              <a:t>mehr als </a:t>
            </a:r>
            <a:endParaRPr lang="de-DE" sz="7200" i="0" dirty="0">
              <a:ln>
                <a:solidFill>
                  <a:schemeClr val="tx1"/>
                </a:solidFill>
              </a:ln>
              <a:solidFill>
                <a:schemeClr val="bg1"/>
              </a:solidFill>
              <a:effectLst/>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3181873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0B0F1980-224D-C548-BE7F-D5AABF5CDBBD}"/>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14990" y="10650210"/>
            <a:ext cx="15132113" cy="10779377"/>
          </a:xfrm>
          <a:prstGeom prst="rect">
            <a:avLst/>
          </a:prstGeom>
        </p:spPr>
      </p:pic>
      <p:pic>
        <p:nvPicPr>
          <p:cNvPr id="4" name="Grafik 3">
            <a:extLst>
              <a:ext uri="{FF2B5EF4-FFF2-40B4-BE49-F238E27FC236}">
                <a16:creationId xmlns:a16="http://schemas.microsoft.com/office/drawing/2014/main" id="{8D41B2B7-3684-CD45-9A45-BD4A092F431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43"/>
          <a:stretch/>
        </p:blipFill>
        <p:spPr>
          <a:xfrm>
            <a:off x="0" y="-108614"/>
            <a:ext cx="15105238" cy="10758824"/>
          </a:xfrm>
          <a:prstGeom prst="rect">
            <a:avLst/>
          </a:prstGeom>
        </p:spPr>
      </p:pic>
      <p:cxnSp>
        <p:nvCxnSpPr>
          <p:cNvPr id="36" name="Gerade Verbindung 35">
            <a:extLst>
              <a:ext uri="{FF2B5EF4-FFF2-40B4-BE49-F238E27FC236}">
                <a16:creationId xmlns:a16="http://schemas.microsoft.com/office/drawing/2014/main" id="{A3BDC3C3-5142-C14D-B295-4D195432AE39}"/>
              </a:ext>
            </a:extLst>
          </p:cNvPr>
          <p:cNvCxnSpPr>
            <a:cxnSpLocks/>
          </p:cNvCxnSpPr>
          <p:nvPr/>
        </p:nvCxnSpPr>
        <p:spPr>
          <a:xfrm flipH="1" flipV="1">
            <a:off x="16203048" y="10690216"/>
            <a:ext cx="14072166" cy="649"/>
          </a:xfrm>
          <a:prstGeom prst="line">
            <a:avLst/>
          </a:prstGeom>
          <a:ln w="101600">
            <a:solidFill>
              <a:schemeClr val="tx2">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 name="Gerade Verbindung 7">
            <a:extLst>
              <a:ext uri="{FF2B5EF4-FFF2-40B4-BE49-F238E27FC236}">
                <a16:creationId xmlns:a16="http://schemas.microsoft.com/office/drawing/2014/main" id="{29AFFAA6-36D8-E54E-B093-8CA92987E917}"/>
              </a:ext>
            </a:extLst>
          </p:cNvPr>
          <p:cNvCxnSpPr>
            <a:cxnSpLocks/>
          </p:cNvCxnSpPr>
          <p:nvPr/>
        </p:nvCxnSpPr>
        <p:spPr>
          <a:xfrm flipV="1">
            <a:off x="16176172" y="1"/>
            <a:ext cx="0" cy="21383624"/>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24" name="Gruppieren 23">
            <a:extLst>
              <a:ext uri="{FF2B5EF4-FFF2-40B4-BE49-F238E27FC236}">
                <a16:creationId xmlns:a16="http://schemas.microsoft.com/office/drawing/2014/main" id="{90FF72FC-5875-0742-87A4-315755C4125D}"/>
              </a:ext>
            </a:extLst>
          </p:cNvPr>
          <p:cNvGrpSpPr/>
          <p:nvPr/>
        </p:nvGrpSpPr>
        <p:grpSpPr>
          <a:xfrm>
            <a:off x="16130419" y="1619812"/>
            <a:ext cx="733096" cy="18144001"/>
            <a:chOff x="16184110" y="2868803"/>
            <a:chExt cx="733096" cy="18144001"/>
          </a:xfrm>
        </p:grpSpPr>
        <p:cxnSp>
          <p:nvCxnSpPr>
            <p:cNvPr id="10" name="Gerade Verbindung 9">
              <a:extLst>
                <a:ext uri="{FF2B5EF4-FFF2-40B4-BE49-F238E27FC236}">
                  <a16:creationId xmlns:a16="http://schemas.microsoft.com/office/drawing/2014/main" id="{AD03E242-EDD9-D848-B7A3-3DE719B99D4F}"/>
                </a:ext>
              </a:extLst>
            </p:cNvPr>
            <p:cNvCxnSpPr>
              <a:cxnSpLocks/>
            </p:cNvCxnSpPr>
            <p:nvPr/>
          </p:nvCxnSpPr>
          <p:spPr>
            <a:xfrm flipV="1">
              <a:off x="16191425" y="21012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E7BA6551-44DE-AC43-A0B2-2ED06FC98982}"/>
                </a:ext>
              </a:extLst>
            </p:cNvPr>
            <p:cNvCxnSpPr>
              <a:cxnSpLocks/>
            </p:cNvCxnSpPr>
            <p:nvPr/>
          </p:nvCxnSpPr>
          <p:spPr>
            <a:xfrm flipV="1">
              <a:off x="16184110" y="18996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A5246CF0-3892-3045-8BFF-5AE62E6C402F}"/>
                </a:ext>
              </a:extLst>
            </p:cNvPr>
            <p:cNvCxnSpPr>
              <a:cxnSpLocks/>
            </p:cNvCxnSpPr>
            <p:nvPr/>
          </p:nvCxnSpPr>
          <p:spPr>
            <a:xfrm flipV="1">
              <a:off x="16184110" y="16980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3228923E-F1B2-7D4A-BFAA-B34949DBD19C}"/>
                </a:ext>
              </a:extLst>
            </p:cNvPr>
            <p:cNvCxnSpPr>
              <a:cxnSpLocks/>
            </p:cNvCxnSpPr>
            <p:nvPr/>
          </p:nvCxnSpPr>
          <p:spPr>
            <a:xfrm flipV="1">
              <a:off x="16184110" y="12948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2F430A15-5791-AD4E-97EC-872F682926AC}"/>
                </a:ext>
              </a:extLst>
            </p:cNvPr>
            <p:cNvCxnSpPr>
              <a:cxnSpLocks/>
            </p:cNvCxnSpPr>
            <p:nvPr/>
          </p:nvCxnSpPr>
          <p:spPr>
            <a:xfrm flipV="1">
              <a:off x="16184110" y="14964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 name="Gerade Verbindung 16">
              <a:extLst>
                <a:ext uri="{FF2B5EF4-FFF2-40B4-BE49-F238E27FC236}">
                  <a16:creationId xmlns:a16="http://schemas.microsoft.com/office/drawing/2014/main" id="{578A0919-A5BF-F745-9A3E-D053949884B1}"/>
                </a:ext>
              </a:extLst>
            </p:cNvPr>
            <p:cNvCxnSpPr>
              <a:cxnSpLocks/>
            </p:cNvCxnSpPr>
            <p:nvPr/>
          </p:nvCxnSpPr>
          <p:spPr>
            <a:xfrm flipV="1">
              <a:off x="16184110" y="2868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151957A2-20B4-A648-83FE-BF4C80B03986}"/>
                </a:ext>
              </a:extLst>
            </p:cNvPr>
            <p:cNvCxnSpPr>
              <a:cxnSpLocks/>
            </p:cNvCxnSpPr>
            <p:nvPr/>
          </p:nvCxnSpPr>
          <p:spPr>
            <a:xfrm flipV="1">
              <a:off x="16197206" y="4884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5D5E2341-2C61-714A-9629-F0BD3A58BBD5}"/>
                </a:ext>
              </a:extLst>
            </p:cNvPr>
            <p:cNvCxnSpPr>
              <a:cxnSpLocks/>
            </p:cNvCxnSpPr>
            <p:nvPr/>
          </p:nvCxnSpPr>
          <p:spPr>
            <a:xfrm flipV="1">
              <a:off x="16184110" y="6900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CC39F0D6-B2C9-0346-8BE1-6C1CDC0030D4}"/>
                </a:ext>
              </a:extLst>
            </p:cNvPr>
            <p:cNvCxnSpPr>
              <a:cxnSpLocks/>
            </p:cNvCxnSpPr>
            <p:nvPr/>
          </p:nvCxnSpPr>
          <p:spPr>
            <a:xfrm flipV="1">
              <a:off x="16184110" y="8916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1" name="Gerade Verbindung 20">
              <a:extLst>
                <a:ext uri="{FF2B5EF4-FFF2-40B4-BE49-F238E27FC236}">
                  <a16:creationId xmlns:a16="http://schemas.microsoft.com/office/drawing/2014/main" id="{13F56253-8BDE-F746-878B-0C4254C6346E}"/>
                </a:ext>
              </a:extLst>
            </p:cNvPr>
            <p:cNvCxnSpPr>
              <a:cxnSpLocks/>
            </p:cNvCxnSpPr>
            <p:nvPr/>
          </p:nvCxnSpPr>
          <p:spPr>
            <a:xfrm flipV="1">
              <a:off x="16184110" y="10932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22" name="Textfeld 21">
            <a:extLst>
              <a:ext uri="{FF2B5EF4-FFF2-40B4-BE49-F238E27FC236}">
                <a16:creationId xmlns:a16="http://schemas.microsoft.com/office/drawing/2014/main" id="{C0A1AA46-713A-E94C-B28D-EAA036F09CEF}"/>
              </a:ext>
            </a:extLst>
          </p:cNvPr>
          <p:cNvSpPr txBox="1"/>
          <p:nvPr/>
        </p:nvSpPr>
        <p:spPr>
          <a:xfrm>
            <a:off x="15288251" y="19204449"/>
            <a:ext cx="659155" cy="1015663"/>
          </a:xfrm>
          <a:prstGeom prst="rect">
            <a:avLst/>
          </a:prstGeom>
          <a:noFill/>
        </p:spPr>
        <p:txBody>
          <a:bodyPr wrap="non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1</a:t>
            </a:r>
          </a:p>
        </p:txBody>
      </p:sp>
      <p:sp>
        <p:nvSpPr>
          <p:cNvPr id="23" name="Textfeld 22">
            <a:extLst>
              <a:ext uri="{FF2B5EF4-FFF2-40B4-BE49-F238E27FC236}">
                <a16:creationId xmlns:a16="http://schemas.microsoft.com/office/drawing/2014/main" id="{ED1F9C11-CAC5-0841-9530-25FB89F11472}"/>
              </a:ext>
            </a:extLst>
          </p:cNvPr>
          <p:cNvSpPr txBox="1"/>
          <p:nvPr/>
        </p:nvSpPr>
        <p:spPr>
          <a:xfrm>
            <a:off x="15288251" y="17288177"/>
            <a:ext cx="659155" cy="1015663"/>
          </a:xfrm>
          <a:prstGeom prst="rect">
            <a:avLst/>
          </a:prstGeom>
          <a:noFill/>
        </p:spPr>
        <p:txBody>
          <a:bodyPr wrap="non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2</a:t>
            </a:r>
          </a:p>
        </p:txBody>
      </p:sp>
      <p:sp>
        <p:nvSpPr>
          <p:cNvPr id="25" name="Textfeld 24">
            <a:extLst>
              <a:ext uri="{FF2B5EF4-FFF2-40B4-BE49-F238E27FC236}">
                <a16:creationId xmlns:a16="http://schemas.microsoft.com/office/drawing/2014/main" id="{90DBF21E-FAFD-8740-B5D6-AF9D57C22FBB}"/>
              </a:ext>
            </a:extLst>
          </p:cNvPr>
          <p:cNvSpPr txBox="1"/>
          <p:nvPr/>
        </p:nvSpPr>
        <p:spPr>
          <a:xfrm>
            <a:off x="15288251" y="15319975"/>
            <a:ext cx="659155" cy="1015663"/>
          </a:xfrm>
          <a:prstGeom prst="rect">
            <a:avLst/>
          </a:prstGeom>
          <a:noFill/>
        </p:spPr>
        <p:txBody>
          <a:bodyPr wrap="non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3</a:t>
            </a:r>
          </a:p>
        </p:txBody>
      </p:sp>
      <p:sp>
        <p:nvSpPr>
          <p:cNvPr id="26" name="Textfeld 25">
            <a:extLst>
              <a:ext uri="{FF2B5EF4-FFF2-40B4-BE49-F238E27FC236}">
                <a16:creationId xmlns:a16="http://schemas.microsoft.com/office/drawing/2014/main" id="{C2DEFF7A-DEAC-CD43-BDD8-A55785A296E4}"/>
              </a:ext>
            </a:extLst>
          </p:cNvPr>
          <p:cNvSpPr txBox="1"/>
          <p:nvPr/>
        </p:nvSpPr>
        <p:spPr>
          <a:xfrm>
            <a:off x="15288251" y="13207980"/>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4</a:t>
            </a:r>
          </a:p>
        </p:txBody>
      </p:sp>
      <p:sp>
        <p:nvSpPr>
          <p:cNvPr id="27" name="Textfeld 26">
            <a:extLst>
              <a:ext uri="{FF2B5EF4-FFF2-40B4-BE49-F238E27FC236}">
                <a16:creationId xmlns:a16="http://schemas.microsoft.com/office/drawing/2014/main" id="{A662407D-1922-414D-9884-7D4024DEE107}"/>
              </a:ext>
            </a:extLst>
          </p:cNvPr>
          <p:cNvSpPr txBox="1"/>
          <p:nvPr/>
        </p:nvSpPr>
        <p:spPr>
          <a:xfrm>
            <a:off x="15288251" y="11191980"/>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5</a:t>
            </a:r>
          </a:p>
        </p:txBody>
      </p:sp>
      <p:sp>
        <p:nvSpPr>
          <p:cNvPr id="28" name="Textfeld 27">
            <a:extLst>
              <a:ext uri="{FF2B5EF4-FFF2-40B4-BE49-F238E27FC236}">
                <a16:creationId xmlns:a16="http://schemas.microsoft.com/office/drawing/2014/main" id="{A3F13339-6CB2-2640-80D1-14EBE91FD904}"/>
              </a:ext>
            </a:extLst>
          </p:cNvPr>
          <p:cNvSpPr txBox="1"/>
          <p:nvPr/>
        </p:nvSpPr>
        <p:spPr>
          <a:xfrm>
            <a:off x="15288251" y="9076254"/>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6</a:t>
            </a:r>
          </a:p>
        </p:txBody>
      </p:sp>
      <p:sp>
        <p:nvSpPr>
          <p:cNvPr id="29" name="Textfeld 28">
            <a:extLst>
              <a:ext uri="{FF2B5EF4-FFF2-40B4-BE49-F238E27FC236}">
                <a16:creationId xmlns:a16="http://schemas.microsoft.com/office/drawing/2014/main" id="{2B3AF153-38E1-444A-9D25-DAC21A596C8C}"/>
              </a:ext>
            </a:extLst>
          </p:cNvPr>
          <p:cNvSpPr txBox="1"/>
          <p:nvPr/>
        </p:nvSpPr>
        <p:spPr>
          <a:xfrm>
            <a:off x="15288251" y="7077431"/>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7</a:t>
            </a:r>
          </a:p>
        </p:txBody>
      </p:sp>
      <p:sp>
        <p:nvSpPr>
          <p:cNvPr id="30" name="Textfeld 29">
            <a:extLst>
              <a:ext uri="{FF2B5EF4-FFF2-40B4-BE49-F238E27FC236}">
                <a16:creationId xmlns:a16="http://schemas.microsoft.com/office/drawing/2014/main" id="{DCDD6DAF-949C-C841-B204-FF7F93B7FF0B}"/>
              </a:ext>
            </a:extLst>
          </p:cNvPr>
          <p:cNvSpPr txBox="1"/>
          <p:nvPr/>
        </p:nvSpPr>
        <p:spPr>
          <a:xfrm>
            <a:off x="15288251" y="5078608"/>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8</a:t>
            </a:r>
          </a:p>
        </p:txBody>
      </p:sp>
      <p:sp>
        <p:nvSpPr>
          <p:cNvPr id="31" name="Textfeld 30">
            <a:extLst>
              <a:ext uri="{FF2B5EF4-FFF2-40B4-BE49-F238E27FC236}">
                <a16:creationId xmlns:a16="http://schemas.microsoft.com/office/drawing/2014/main" id="{23BAF0DC-CCF8-0A4C-BD8D-1B820B4300D7}"/>
              </a:ext>
            </a:extLst>
          </p:cNvPr>
          <p:cNvSpPr txBox="1"/>
          <p:nvPr/>
        </p:nvSpPr>
        <p:spPr>
          <a:xfrm>
            <a:off x="15288251" y="3079785"/>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9</a:t>
            </a:r>
          </a:p>
        </p:txBody>
      </p:sp>
      <p:sp>
        <p:nvSpPr>
          <p:cNvPr id="32" name="Textfeld 31">
            <a:extLst>
              <a:ext uri="{FF2B5EF4-FFF2-40B4-BE49-F238E27FC236}">
                <a16:creationId xmlns:a16="http://schemas.microsoft.com/office/drawing/2014/main" id="{4916A53D-5AE5-8B42-9239-D1D541B716A6}"/>
              </a:ext>
            </a:extLst>
          </p:cNvPr>
          <p:cNvSpPr txBox="1"/>
          <p:nvPr/>
        </p:nvSpPr>
        <p:spPr>
          <a:xfrm>
            <a:off x="15032608" y="1080962"/>
            <a:ext cx="1170440"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10</a:t>
            </a:r>
          </a:p>
        </p:txBody>
      </p:sp>
      <p:sp>
        <p:nvSpPr>
          <p:cNvPr id="33" name="Rechteck 32">
            <a:extLst>
              <a:ext uri="{FF2B5EF4-FFF2-40B4-BE49-F238E27FC236}">
                <a16:creationId xmlns:a16="http://schemas.microsoft.com/office/drawing/2014/main" id="{45AB43F0-B716-0F4D-AAD8-A4FD12F5AB82}"/>
              </a:ext>
            </a:extLst>
          </p:cNvPr>
          <p:cNvSpPr/>
          <p:nvPr/>
        </p:nvSpPr>
        <p:spPr>
          <a:xfrm>
            <a:off x="-28277" y="819363"/>
            <a:ext cx="15137606" cy="1200329"/>
          </a:xfrm>
          <a:prstGeom prst="rect">
            <a:avLst/>
          </a:prstGeom>
        </p:spPr>
        <p:txBody>
          <a:bodyPr wrap="square">
            <a:spAutoFit/>
          </a:bodyPr>
          <a:lstStyle/>
          <a:p>
            <a:pPr algn="ctr"/>
            <a:r>
              <a:rPr lang="de-DE" sz="7200" b="1" dirty="0">
                <a:ln>
                  <a:solidFill>
                    <a:schemeClr val="tx1"/>
                  </a:solidFill>
                </a:ln>
                <a:solidFill>
                  <a:schemeClr val="bg1"/>
                </a:solidFill>
                <a:latin typeface="Futura Medium" panose="020B0602020204020303" pitchFamily="34" charset="-79"/>
                <a:cs typeface="Futura Medium" panose="020B0602020204020303" pitchFamily="34" charset="-79"/>
              </a:rPr>
              <a:t>Sinn und Vertrauen</a:t>
            </a:r>
            <a:endParaRPr lang="de-DE" sz="7200" b="1" i="0" dirty="0">
              <a:ln>
                <a:solidFill>
                  <a:schemeClr val="tx1"/>
                </a:solidFill>
              </a:ln>
              <a:solidFill>
                <a:schemeClr val="bg1"/>
              </a:solidFill>
              <a:effectLst/>
              <a:latin typeface="Futura Medium" panose="020B0602020204020303" pitchFamily="34" charset="-79"/>
              <a:cs typeface="Futura Medium" panose="020B0602020204020303" pitchFamily="34" charset="-79"/>
            </a:endParaRPr>
          </a:p>
        </p:txBody>
      </p:sp>
      <p:sp>
        <p:nvSpPr>
          <p:cNvPr id="34" name="Rechteck 33">
            <a:extLst>
              <a:ext uri="{FF2B5EF4-FFF2-40B4-BE49-F238E27FC236}">
                <a16:creationId xmlns:a16="http://schemas.microsoft.com/office/drawing/2014/main" id="{0F615DAA-E168-C043-93A3-6CD6FE92F27C}"/>
              </a:ext>
            </a:extLst>
          </p:cNvPr>
          <p:cNvSpPr/>
          <p:nvPr/>
        </p:nvSpPr>
        <p:spPr>
          <a:xfrm>
            <a:off x="763573" y="19206873"/>
            <a:ext cx="13553906" cy="1200329"/>
          </a:xfrm>
          <a:prstGeom prst="rect">
            <a:avLst/>
          </a:prstGeom>
        </p:spPr>
        <p:txBody>
          <a:bodyPr wrap="square">
            <a:spAutoFit/>
          </a:bodyPr>
          <a:lstStyle/>
          <a:p>
            <a:pPr algn="ctr"/>
            <a:r>
              <a:rPr lang="de-DE" sz="7200" dirty="0">
                <a:ln>
                  <a:solidFill>
                    <a:schemeClr val="tx1"/>
                  </a:solidFill>
                </a:ln>
                <a:solidFill>
                  <a:schemeClr val="bg1"/>
                </a:solidFill>
                <a:latin typeface="Futura Medium" panose="020B0602020204020303" pitchFamily="34" charset="-79"/>
                <a:cs typeface="Futura Medium" panose="020B0602020204020303" pitchFamily="34" charset="-79"/>
              </a:rPr>
              <a:t>Anweisung und Kontrolle</a:t>
            </a:r>
            <a:endParaRPr lang="de-DE" sz="7200" i="0" dirty="0">
              <a:ln>
                <a:solidFill>
                  <a:schemeClr val="tx1"/>
                </a:solidFill>
              </a:ln>
              <a:solidFill>
                <a:schemeClr val="bg1"/>
              </a:solidFill>
              <a:effectLst/>
              <a:latin typeface="Futura Medium" panose="020B0602020204020303" pitchFamily="34" charset="-79"/>
              <a:cs typeface="Futura Medium" panose="020B0602020204020303" pitchFamily="34" charset="-79"/>
            </a:endParaRPr>
          </a:p>
        </p:txBody>
      </p:sp>
      <p:sp>
        <p:nvSpPr>
          <p:cNvPr id="37" name="Textfeld 36">
            <a:extLst>
              <a:ext uri="{FF2B5EF4-FFF2-40B4-BE49-F238E27FC236}">
                <a16:creationId xmlns:a16="http://schemas.microsoft.com/office/drawing/2014/main" id="{AD094CBF-B196-8E42-A370-91E07325C45B}"/>
              </a:ext>
            </a:extLst>
          </p:cNvPr>
          <p:cNvSpPr txBox="1"/>
          <p:nvPr/>
        </p:nvSpPr>
        <p:spPr>
          <a:xfrm>
            <a:off x="20160244" y="20297010"/>
            <a:ext cx="9795887" cy="769441"/>
          </a:xfrm>
          <a:prstGeom prst="rect">
            <a:avLst/>
          </a:prstGeom>
          <a:noFill/>
          <a:ln>
            <a:noFill/>
          </a:ln>
        </p:spPr>
        <p:txBody>
          <a:bodyPr wrap="none" rtlCol="0">
            <a:spAutoFit/>
          </a:bodyPr>
          <a:lstStyle/>
          <a:p>
            <a:r>
              <a:rPr lang="de-DE" sz="4400" dirty="0">
                <a:solidFill>
                  <a:schemeClr val="tx2">
                    <a:lumMod val="40000"/>
                    <a:lumOff val="60000"/>
                  </a:schemeClr>
                </a:solidFill>
                <a:latin typeface="Futura Medium" panose="020B0602020204020303" pitchFamily="34" charset="-79"/>
                <a:cs typeface="Futura Medium" panose="020B0602020204020303" pitchFamily="34" charset="-79"/>
              </a:rPr>
              <a:t>Marcus Raitner, </a:t>
            </a:r>
            <a:r>
              <a:rPr lang="de-DE" sz="4400" dirty="0">
                <a:solidFill>
                  <a:schemeClr val="tx2">
                    <a:lumMod val="40000"/>
                    <a:lumOff val="60000"/>
                  </a:schemeClr>
                </a:solidFill>
                <a:latin typeface="Futura Medium" panose="020B0602020204020303" pitchFamily="34" charset="-79"/>
                <a:cs typeface="Futura Medium" panose="020B0602020204020303" pitchFamily="34" charset="-79"/>
                <a:hlinkClick r:id="rId5">
                  <a:extLst>
                    <a:ext uri="{A12FA001-AC4F-418D-AE19-62706E023703}">
                      <ahyp:hlinkClr xmlns:ahyp="http://schemas.microsoft.com/office/drawing/2018/hyperlinkcolor" val="tx"/>
                    </a:ext>
                  </a:extLst>
                </a:hlinkClick>
              </a:rPr>
              <a:t>fuehrung-erfahren.de</a:t>
            </a:r>
            <a:endParaRPr lang="de-DE" sz="4400" dirty="0">
              <a:solidFill>
                <a:schemeClr val="tx2">
                  <a:lumMod val="40000"/>
                  <a:lumOff val="60000"/>
                </a:schemeClr>
              </a:solidFill>
              <a:latin typeface="Futura Medium" panose="020B0602020204020303" pitchFamily="34" charset="-79"/>
              <a:cs typeface="Futura Medium" panose="020B0602020204020303" pitchFamily="34" charset="-79"/>
            </a:endParaRPr>
          </a:p>
        </p:txBody>
      </p:sp>
      <p:sp>
        <p:nvSpPr>
          <p:cNvPr id="38" name="Rechteck 37">
            <a:extLst>
              <a:ext uri="{FF2B5EF4-FFF2-40B4-BE49-F238E27FC236}">
                <a16:creationId xmlns:a16="http://schemas.microsoft.com/office/drawing/2014/main" id="{8FE98ECE-881B-0A45-AC71-30E8990C0B29}"/>
              </a:ext>
            </a:extLst>
          </p:cNvPr>
          <p:cNvSpPr/>
          <p:nvPr/>
        </p:nvSpPr>
        <p:spPr>
          <a:xfrm>
            <a:off x="5016048" y="9489887"/>
            <a:ext cx="5105511" cy="1200329"/>
          </a:xfrm>
          <a:prstGeom prst="rect">
            <a:avLst/>
          </a:prstGeom>
        </p:spPr>
        <p:txBody>
          <a:bodyPr wrap="square">
            <a:spAutoFit/>
          </a:bodyPr>
          <a:lstStyle/>
          <a:p>
            <a:pPr algn="ctr"/>
            <a:r>
              <a:rPr lang="de-DE" sz="7200" dirty="0">
                <a:latin typeface="Futura Medium" panose="020B0602020204020303" pitchFamily="34" charset="-79"/>
                <a:cs typeface="Futura Medium" panose="020B0602020204020303" pitchFamily="34" charset="-79"/>
              </a:rPr>
              <a:t>mehr als </a:t>
            </a:r>
            <a:endParaRPr lang="de-DE" sz="7200" i="0" dirty="0">
              <a:effectLst/>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2245327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4F4D4860-4BA6-E048-8838-278D19CD5FFD}"/>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10536776"/>
            <a:ext cx="15092139" cy="10885316"/>
          </a:xfrm>
          <a:prstGeom prst="rect">
            <a:avLst/>
          </a:prstGeom>
        </p:spPr>
      </p:pic>
      <p:pic>
        <p:nvPicPr>
          <p:cNvPr id="3" name="Grafik 2">
            <a:extLst>
              <a:ext uri="{FF2B5EF4-FFF2-40B4-BE49-F238E27FC236}">
                <a16:creationId xmlns:a16="http://schemas.microsoft.com/office/drawing/2014/main" id="{B8CD6AB3-E618-764B-A24A-2F6DD822255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454"/>
          <a:stretch/>
        </p:blipFill>
        <p:spPr>
          <a:xfrm>
            <a:off x="1" y="1862"/>
            <a:ext cx="15092141" cy="10688351"/>
          </a:xfrm>
          <a:prstGeom prst="rect">
            <a:avLst/>
          </a:prstGeom>
        </p:spPr>
      </p:pic>
      <p:cxnSp>
        <p:nvCxnSpPr>
          <p:cNvPr id="36" name="Gerade Verbindung 35">
            <a:extLst>
              <a:ext uri="{FF2B5EF4-FFF2-40B4-BE49-F238E27FC236}">
                <a16:creationId xmlns:a16="http://schemas.microsoft.com/office/drawing/2014/main" id="{A3BDC3C3-5142-C14D-B295-4D195432AE39}"/>
              </a:ext>
            </a:extLst>
          </p:cNvPr>
          <p:cNvCxnSpPr>
            <a:cxnSpLocks/>
          </p:cNvCxnSpPr>
          <p:nvPr/>
        </p:nvCxnSpPr>
        <p:spPr>
          <a:xfrm flipH="1" flipV="1">
            <a:off x="16203048" y="10690216"/>
            <a:ext cx="14072166" cy="649"/>
          </a:xfrm>
          <a:prstGeom prst="line">
            <a:avLst/>
          </a:prstGeom>
          <a:ln w="101600">
            <a:solidFill>
              <a:schemeClr val="tx2">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 name="Gerade Verbindung 7">
            <a:extLst>
              <a:ext uri="{FF2B5EF4-FFF2-40B4-BE49-F238E27FC236}">
                <a16:creationId xmlns:a16="http://schemas.microsoft.com/office/drawing/2014/main" id="{29AFFAA6-36D8-E54E-B093-8CA92987E917}"/>
              </a:ext>
            </a:extLst>
          </p:cNvPr>
          <p:cNvCxnSpPr>
            <a:cxnSpLocks/>
          </p:cNvCxnSpPr>
          <p:nvPr/>
        </p:nvCxnSpPr>
        <p:spPr>
          <a:xfrm flipV="1">
            <a:off x="16176172" y="1"/>
            <a:ext cx="0" cy="21383624"/>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24" name="Gruppieren 23">
            <a:extLst>
              <a:ext uri="{FF2B5EF4-FFF2-40B4-BE49-F238E27FC236}">
                <a16:creationId xmlns:a16="http://schemas.microsoft.com/office/drawing/2014/main" id="{90FF72FC-5875-0742-87A4-315755C4125D}"/>
              </a:ext>
            </a:extLst>
          </p:cNvPr>
          <p:cNvGrpSpPr/>
          <p:nvPr/>
        </p:nvGrpSpPr>
        <p:grpSpPr>
          <a:xfrm>
            <a:off x="16130419" y="1619812"/>
            <a:ext cx="733096" cy="18144001"/>
            <a:chOff x="16184110" y="2868803"/>
            <a:chExt cx="733096" cy="18144001"/>
          </a:xfrm>
        </p:grpSpPr>
        <p:cxnSp>
          <p:nvCxnSpPr>
            <p:cNvPr id="10" name="Gerade Verbindung 9">
              <a:extLst>
                <a:ext uri="{FF2B5EF4-FFF2-40B4-BE49-F238E27FC236}">
                  <a16:creationId xmlns:a16="http://schemas.microsoft.com/office/drawing/2014/main" id="{AD03E242-EDD9-D848-B7A3-3DE719B99D4F}"/>
                </a:ext>
              </a:extLst>
            </p:cNvPr>
            <p:cNvCxnSpPr>
              <a:cxnSpLocks/>
            </p:cNvCxnSpPr>
            <p:nvPr/>
          </p:nvCxnSpPr>
          <p:spPr>
            <a:xfrm flipV="1">
              <a:off x="16191425" y="21012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E7BA6551-44DE-AC43-A0B2-2ED06FC98982}"/>
                </a:ext>
              </a:extLst>
            </p:cNvPr>
            <p:cNvCxnSpPr>
              <a:cxnSpLocks/>
            </p:cNvCxnSpPr>
            <p:nvPr/>
          </p:nvCxnSpPr>
          <p:spPr>
            <a:xfrm flipV="1">
              <a:off x="16184110" y="18996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A5246CF0-3892-3045-8BFF-5AE62E6C402F}"/>
                </a:ext>
              </a:extLst>
            </p:cNvPr>
            <p:cNvCxnSpPr>
              <a:cxnSpLocks/>
            </p:cNvCxnSpPr>
            <p:nvPr/>
          </p:nvCxnSpPr>
          <p:spPr>
            <a:xfrm flipV="1">
              <a:off x="16184110" y="16980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3228923E-F1B2-7D4A-BFAA-B34949DBD19C}"/>
                </a:ext>
              </a:extLst>
            </p:cNvPr>
            <p:cNvCxnSpPr>
              <a:cxnSpLocks/>
            </p:cNvCxnSpPr>
            <p:nvPr/>
          </p:nvCxnSpPr>
          <p:spPr>
            <a:xfrm flipV="1">
              <a:off x="16184110" y="12948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2F430A15-5791-AD4E-97EC-872F682926AC}"/>
                </a:ext>
              </a:extLst>
            </p:cNvPr>
            <p:cNvCxnSpPr>
              <a:cxnSpLocks/>
            </p:cNvCxnSpPr>
            <p:nvPr/>
          </p:nvCxnSpPr>
          <p:spPr>
            <a:xfrm flipV="1">
              <a:off x="16184110" y="14964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 name="Gerade Verbindung 16">
              <a:extLst>
                <a:ext uri="{FF2B5EF4-FFF2-40B4-BE49-F238E27FC236}">
                  <a16:creationId xmlns:a16="http://schemas.microsoft.com/office/drawing/2014/main" id="{578A0919-A5BF-F745-9A3E-D053949884B1}"/>
                </a:ext>
              </a:extLst>
            </p:cNvPr>
            <p:cNvCxnSpPr>
              <a:cxnSpLocks/>
            </p:cNvCxnSpPr>
            <p:nvPr/>
          </p:nvCxnSpPr>
          <p:spPr>
            <a:xfrm flipV="1">
              <a:off x="16184110" y="2868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151957A2-20B4-A648-83FE-BF4C80B03986}"/>
                </a:ext>
              </a:extLst>
            </p:cNvPr>
            <p:cNvCxnSpPr>
              <a:cxnSpLocks/>
            </p:cNvCxnSpPr>
            <p:nvPr/>
          </p:nvCxnSpPr>
          <p:spPr>
            <a:xfrm flipV="1">
              <a:off x="16197206" y="4884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5D5E2341-2C61-714A-9629-F0BD3A58BBD5}"/>
                </a:ext>
              </a:extLst>
            </p:cNvPr>
            <p:cNvCxnSpPr>
              <a:cxnSpLocks/>
            </p:cNvCxnSpPr>
            <p:nvPr/>
          </p:nvCxnSpPr>
          <p:spPr>
            <a:xfrm flipV="1">
              <a:off x="16184110" y="6900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CC39F0D6-B2C9-0346-8BE1-6C1CDC0030D4}"/>
                </a:ext>
              </a:extLst>
            </p:cNvPr>
            <p:cNvCxnSpPr>
              <a:cxnSpLocks/>
            </p:cNvCxnSpPr>
            <p:nvPr/>
          </p:nvCxnSpPr>
          <p:spPr>
            <a:xfrm flipV="1">
              <a:off x="16184110" y="8916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1" name="Gerade Verbindung 20">
              <a:extLst>
                <a:ext uri="{FF2B5EF4-FFF2-40B4-BE49-F238E27FC236}">
                  <a16:creationId xmlns:a16="http://schemas.microsoft.com/office/drawing/2014/main" id="{13F56253-8BDE-F746-878B-0C4254C6346E}"/>
                </a:ext>
              </a:extLst>
            </p:cNvPr>
            <p:cNvCxnSpPr>
              <a:cxnSpLocks/>
            </p:cNvCxnSpPr>
            <p:nvPr/>
          </p:nvCxnSpPr>
          <p:spPr>
            <a:xfrm flipV="1">
              <a:off x="16184110" y="10932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22" name="Textfeld 21">
            <a:extLst>
              <a:ext uri="{FF2B5EF4-FFF2-40B4-BE49-F238E27FC236}">
                <a16:creationId xmlns:a16="http://schemas.microsoft.com/office/drawing/2014/main" id="{C0A1AA46-713A-E94C-B28D-EAA036F09CEF}"/>
              </a:ext>
            </a:extLst>
          </p:cNvPr>
          <p:cNvSpPr txBox="1"/>
          <p:nvPr/>
        </p:nvSpPr>
        <p:spPr>
          <a:xfrm>
            <a:off x="15288251" y="19204449"/>
            <a:ext cx="659155" cy="1015663"/>
          </a:xfrm>
          <a:prstGeom prst="rect">
            <a:avLst/>
          </a:prstGeom>
          <a:noFill/>
        </p:spPr>
        <p:txBody>
          <a:bodyPr wrap="non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1</a:t>
            </a:r>
          </a:p>
        </p:txBody>
      </p:sp>
      <p:sp>
        <p:nvSpPr>
          <p:cNvPr id="23" name="Textfeld 22">
            <a:extLst>
              <a:ext uri="{FF2B5EF4-FFF2-40B4-BE49-F238E27FC236}">
                <a16:creationId xmlns:a16="http://schemas.microsoft.com/office/drawing/2014/main" id="{ED1F9C11-CAC5-0841-9530-25FB89F11472}"/>
              </a:ext>
            </a:extLst>
          </p:cNvPr>
          <p:cNvSpPr txBox="1"/>
          <p:nvPr/>
        </p:nvSpPr>
        <p:spPr>
          <a:xfrm>
            <a:off x="15288251" y="17288177"/>
            <a:ext cx="659155" cy="1015663"/>
          </a:xfrm>
          <a:prstGeom prst="rect">
            <a:avLst/>
          </a:prstGeom>
          <a:noFill/>
        </p:spPr>
        <p:txBody>
          <a:bodyPr wrap="non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2</a:t>
            </a:r>
          </a:p>
        </p:txBody>
      </p:sp>
      <p:sp>
        <p:nvSpPr>
          <p:cNvPr id="25" name="Textfeld 24">
            <a:extLst>
              <a:ext uri="{FF2B5EF4-FFF2-40B4-BE49-F238E27FC236}">
                <a16:creationId xmlns:a16="http://schemas.microsoft.com/office/drawing/2014/main" id="{90DBF21E-FAFD-8740-B5D6-AF9D57C22FBB}"/>
              </a:ext>
            </a:extLst>
          </p:cNvPr>
          <p:cNvSpPr txBox="1"/>
          <p:nvPr/>
        </p:nvSpPr>
        <p:spPr>
          <a:xfrm>
            <a:off x="15288251" y="15319975"/>
            <a:ext cx="659155" cy="1015663"/>
          </a:xfrm>
          <a:prstGeom prst="rect">
            <a:avLst/>
          </a:prstGeom>
          <a:noFill/>
        </p:spPr>
        <p:txBody>
          <a:bodyPr wrap="non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3</a:t>
            </a:r>
          </a:p>
        </p:txBody>
      </p:sp>
      <p:sp>
        <p:nvSpPr>
          <p:cNvPr id="26" name="Textfeld 25">
            <a:extLst>
              <a:ext uri="{FF2B5EF4-FFF2-40B4-BE49-F238E27FC236}">
                <a16:creationId xmlns:a16="http://schemas.microsoft.com/office/drawing/2014/main" id="{C2DEFF7A-DEAC-CD43-BDD8-A55785A296E4}"/>
              </a:ext>
            </a:extLst>
          </p:cNvPr>
          <p:cNvSpPr txBox="1"/>
          <p:nvPr/>
        </p:nvSpPr>
        <p:spPr>
          <a:xfrm>
            <a:off x="15288251" y="13207980"/>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4</a:t>
            </a:r>
          </a:p>
        </p:txBody>
      </p:sp>
      <p:sp>
        <p:nvSpPr>
          <p:cNvPr id="27" name="Textfeld 26">
            <a:extLst>
              <a:ext uri="{FF2B5EF4-FFF2-40B4-BE49-F238E27FC236}">
                <a16:creationId xmlns:a16="http://schemas.microsoft.com/office/drawing/2014/main" id="{A662407D-1922-414D-9884-7D4024DEE107}"/>
              </a:ext>
            </a:extLst>
          </p:cNvPr>
          <p:cNvSpPr txBox="1"/>
          <p:nvPr/>
        </p:nvSpPr>
        <p:spPr>
          <a:xfrm>
            <a:off x="15288251" y="11191980"/>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5</a:t>
            </a:r>
          </a:p>
        </p:txBody>
      </p:sp>
      <p:sp>
        <p:nvSpPr>
          <p:cNvPr id="28" name="Textfeld 27">
            <a:extLst>
              <a:ext uri="{FF2B5EF4-FFF2-40B4-BE49-F238E27FC236}">
                <a16:creationId xmlns:a16="http://schemas.microsoft.com/office/drawing/2014/main" id="{A3F13339-6CB2-2640-80D1-14EBE91FD904}"/>
              </a:ext>
            </a:extLst>
          </p:cNvPr>
          <p:cNvSpPr txBox="1"/>
          <p:nvPr/>
        </p:nvSpPr>
        <p:spPr>
          <a:xfrm>
            <a:off x="15288251" y="9076254"/>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6</a:t>
            </a:r>
          </a:p>
        </p:txBody>
      </p:sp>
      <p:sp>
        <p:nvSpPr>
          <p:cNvPr id="29" name="Textfeld 28">
            <a:extLst>
              <a:ext uri="{FF2B5EF4-FFF2-40B4-BE49-F238E27FC236}">
                <a16:creationId xmlns:a16="http://schemas.microsoft.com/office/drawing/2014/main" id="{2B3AF153-38E1-444A-9D25-DAC21A596C8C}"/>
              </a:ext>
            </a:extLst>
          </p:cNvPr>
          <p:cNvSpPr txBox="1"/>
          <p:nvPr/>
        </p:nvSpPr>
        <p:spPr>
          <a:xfrm>
            <a:off x="15288251" y="7077431"/>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7</a:t>
            </a:r>
          </a:p>
        </p:txBody>
      </p:sp>
      <p:sp>
        <p:nvSpPr>
          <p:cNvPr id="30" name="Textfeld 29">
            <a:extLst>
              <a:ext uri="{FF2B5EF4-FFF2-40B4-BE49-F238E27FC236}">
                <a16:creationId xmlns:a16="http://schemas.microsoft.com/office/drawing/2014/main" id="{DCDD6DAF-949C-C841-B204-FF7F93B7FF0B}"/>
              </a:ext>
            </a:extLst>
          </p:cNvPr>
          <p:cNvSpPr txBox="1"/>
          <p:nvPr/>
        </p:nvSpPr>
        <p:spPr>
          <a:xfrm>
            <a:off x="15288251" y="5078608"/>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8</a:t>
            </a:r>
          </a:p>
        </p:txBody>
      </p:sp>
      <p:sp>
        <p:nvSpPr>
          <p:cNvPr id="31" name="Textfeld 30">
            <a:extLst>
              <a:ext uri="{FF2B5EF4-FFF2-40B4-BE49-F238E27FC236}">
                <a16:creationId xmlns:a16="http://schemas.microsoft.com/office/drawing/2014/main" id="{23BAF0DC-CCF8-0A4C-BD8D-1B820B4300D7}"/>
              </a:ext>
            </a:extLst>
          </p:cNvPr>
          <p:cNvSpPr txBox="1"/>
          <p:nvPr/>
        </p:nvSpPr>
        <p:spPr>
          <a:xfrm>
            <a:off x="15288251" y="3079785"/>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9</a:t>
            </a:r>
          </a:p>
        </p:txBody>
      </p:sp>
      <p:sp>
        <p:nvSpPr>
          <p:cNvPr id="32" name="Textfeld 31">
            <a:extLst>
              <a:ext uri="{FF2B5EF4-FFF2-40B4-BE49-F238E27FC236}">
                <a16:creationId xmlns:a16="http://schemas.microsoft.com/office/drawing/2014/main" id="{4916A53D-5AE5-8B42-9239-D1D541B716A6}"/>
              </a:ext>
            </a:extLst>
          </p:cNvPr>
          <p:cNvSpPr txBox="1"/>
          <p:nvPr/>
        </p:nvSpPr>
        <p:spPr>
          <a:xfrm>
            <a:off x="15032608" y="1080962"/>
            <a:ext cx="1170440"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10</a:t>
            </a:r>
          </a:p>
        </p:txBody>
      </p:sp>
      <p:sp>
        <p:nvSpPr>
          <p:cNvPr id="33" name="Rechteck 32">
            <a:extLst>
              <a:ext uri="{FF2B5EF4-FFF2-40B4-BE49-F238E27FC236}">
                <a16:creationId xmlns:a16="http://schemas.microsoft.com/office/drawing/2014/main" id="{45AB43F0-B716-0F4D-AAD8-A4FD12F5AB82}"/>
              </a:ext>
            </a:extLst>
          </p:cNvPr>
          <p:cNvSpPr/>
          <p:nvPr/>
        </p:nvSpPr>
        <p:spPr>
          <a:xfrm>
            <a:off x="-28277" y="819363"/>
            <a:ext cx="15137606" cy="1200329"/>
          </a:xfrm>
          <a:prstGeom prst="rect">
            <a:avLst/>
          </a:prstGeom>
        </p:spPr>
        <p:txBody>
          <a:bodyPr wrap="square">
            <a:spAutoFit/>
          </a:bodyPr>
          <a:lstStyle/>
          <a:p>
            <a:pPr algn="ctr"/>
            <a:r>
              <a:rPr lang="de-DE" sz="7200" b="1" dirty="0">
                <a:ln>
                  <a:solidFill>
                    <a:schemeClr val="tx1"/>
                  </a:solidFill>
                </a:ln>
                <a:solidFill>
                  <a:schemeClr val="bg1"/>
                </a:solidFill>
                <a:latin typeface="Futura Medium" panose="020B0602020204020303" pitchFamily="34" charset="-79"/>
                <a:cs typeface="Futura Medium" panose="020B0602020204020303" pitchFamily="34" charset="-79"/>
              </a:rPr>
              <a:t>Beiträge zu Netzwerken</a:t>
            </a:r>
            <a:endParaRPr lang="de-DE" sz="7200" b="1" i="0" dirty="0">
              <a:ln>
                <a:solidFill>
                  <a:schemeClr val="tx1"/>
                </a:solidFill>
              </a:ln>
              <a:solidFill>
                <a:schemeClr val="bg1"/>
              </a:solidFill>
              <a:effectLst/>
              <a:latin typeface="Futura Medium" panose="020B0602020204020303" pitchFamily="34" charset="-79"/>
              <a:cs typeface="Futura Medium" panose="020B0602020204020303" pitchFamily="34" charset="-79"/>
            </a:endParaRPr>
          </a:p>
        </p:txBody>
      </p:sp>
      <p:sp>
        <p:nvSpPr>
          <p:cNvPr id="34" name="Rechteck 33">
            <a:extLst>
              <a:ext uri="{FF2B5EF4-FFF2-40B4-BE49-F238E27FC236}">
                <a16:creationId xmlns:a16="http://schemas.microsoft.com/office/drawing/2014/main" id="{0F615DAA-E168-C043-93A3-6CD6FE92F27C}"/>
              </a:ext>
            </a:extLst>
          </p:cNvPr>
          <p:cNvSpPr/>
          <p:nvPr/>
        </p:nvSpPr>
        <p:spPr>
          <a:xfrm>
            <a:off x="763573" y="19206873"/>
            <a:ext cx="13553906" cy="1200329"/>
          </a:xfrm>
          <a:prstGeom prst="rect">
            <a:avLst/>
          </a:prstGeom>
        </p:spPr>
        <p:txBody>
          <a:bodyPr wrap="square">
            <a:spAutoFit/>
          </a:bodyPr>
          <a:lstStyle/>
          <a:p>
            <a:pPr algn="ctr"/>
            <a:r>
              <a:rPr lang="de-DE" sz="7200" dirty="0">
                <a:ln>
                  <a:solidFill>
                    <a:schemeClr val="tx1"/>
                  </a:solidFill>
                </a:ln>
                <a:solidFill>
                  <a:schemeClr val="bg1"/>
                </a:solidFill>
                <a:latin typeface="Futura Medium" panose="020B0602020204020303" pitchFamily="34" charset="-79"/>
                <a:cs typeface="Futura Medium" panose="020B0602020204020303" pitchFamily="34" charset="-79"/>
              </a:rPr>
              <a:t>Positionen und Hierarchien</a:t>
            </a:r>
            <a:endParaRPr lang="de-DE" sz="7200" i="0" dirty="0">
              <a:ln>
                <a:solidFill>
                  <a:schemeClr val="tx1"/>
                </a:solidFill>
              </a:ln>
              <a:solidFill>
                <a:schemeClr val="bg1"/>
              </a:solidFill>
              <a:effectLst/>
              <a:latin typeface="Futura Medium" panose="020B0602020204020303" pitchFamily="34" charset="-79"/>
              <a:cs typeface="Futura Medium" panose="020B0602020204020303" pitchFamily="34" charset="-79"/>
            </a:endParaRPr>
          </a:p>
        </p:txBody>
      </p:sp>
      <p:sp>
        <p:nvSpPr>
          <p:cNvPr id="37" name="Textfeld 36">
            <a:extLst>
              <a:ext uri="{FF2B5EF4-FFF2-40B4-BE49-F238E27FC236}">
                <a16:creationId xmlns:a16="http://schemas.microsoft.com/office/drawing/2014/main" id="{585B78CC-1CF4-9745-8AFD-DC354C63253A}"/>
              </a:ext>
            </a:extLst>
          </p:cNvPr>
          <p:cNvSpPr txBox="1"/>
          <p:nvPr/>
        </p:nvSpPr>
        <p:spPr>
          <a:xfrm>
            <a:off x="20160244" y="20297010"/>
            <a:ext cx="9795887" cy="769441"/>
          </a:xfrm>
          <a:prstGeom prst="rect">
            <a:avLst/>
          </a:prstGeom>
          <a:noFill/>
          <a:ln>
            <a:noFill/>
          </a:ln>
        </p:spPr>
        <p:txBody>
          <a:bodyPr wrap="none" rtlCol="0">
            <a:spAutoFit/>
          </a:bodyPr>
          <a:lstStyle/>
          <a:p>
            <a:r>
              <a:rPr lang="de-DE" sz="4400" dirty="0">
                <a:solidFill>
                  <a:schemeClr val="tx2">
                    <a:lumMod val="40000"/>
                    <a:lumOff val="60000"/>
                  </a:schemeClr>
                </a:solidFill>
                <a:latin typeface="Futura Medium" panose="020B0602020204020303" pitchFamily="34" charset="-79"/>
                <a:cs typeface="Futura Medium" panose="020B0602020204020303" pitchFamily="34" charset="-79"/>
              </a:rPr>
              <a:t>Marcus Raitner, </a:t>
            </a:r>
            <a:r>
              <a:rPr lang="de-DE" sz="4400" dirty="0">
                <a:solidFill>
                  <a:schemeClr val="tx2">
                    <a:lumMod val="40000"/>
                    <a:lumOff val="60000"/>
                  </a:schemeClr>
                </a:solidFill>
                <a:latin typeface="Futura Medium" panose="020B0602020204020303" pitchFamily="34" charset="-79"/>
                <a:cs typeface="Futura Medium" panose="020B0602020204020303" pitchFamily="34" charset="-79"/>
                <a:hlinkClick r:id="rId5">
                  <a:extLst>
                    <a:ext uri="{A12FA001-AC4F-418D-AE19-62706E023703}">
                      <ahyp:hlinkClr xmlns:ahyp="http://schemas.microsoft.com/office/drawing/2018/hyperlinkcolor" val="tx"/>
                    </a:ext>
                  </a:extLst>
                </a:hlinkClick>
              </a:rPr>
              <a:t>fuehrung-erfahren.de</a:t>
            </a:r>
            <a:endParaRPr lang="de-DE" sz="4400" dirty="0">
              <a:solidFill>
                <a:schemeClr val="tx2">
                  <a:lumMod val="40000"/>
                  <a:lumOff val="60000"/>
                </a:schemeClr>
              </a:solidFill>
              <a:latin typeface="Futura Medium" panose="020B0602020204020303" pitchFamily="34" charset="-79"/>
              <a:cs typeface="Futura Medium" panose="020B0602020204020303" pitchFamily="34" charset="-79"/>
            </a:endParaRPr>
          </a:p>
        </p:txBody>
      </p:sp>
      <p:sp>
        <p:nvSpPr>
          <p:cNvPr id="39" name="Rechteck 38">
            <a:extLst>
              <a:ext uri="{FF2B5EF4-FFF2-40B4-BE49-F238E27FC236}">
                <a16:creationId xmlns:a16="http://schemas.microsoft.com/office/drawing/2014/main" id="{87586BE8-6D1E-4C4A-806C-2805ED7E8EE9}"/>
              </a:ext>
            </a:extLst>
          </p:cNvPr>
          <p:cNvSpPr/>
          <p:nvPr/>
        </p:nvSpPr>
        <p:spPr>
          <a:xfrm>
            <a:off x="5016048" y="9489887"/>
            <a:ext cx="5105511" cy="1200329"/>
          </a:xfrm>
          <a:prstGeom prst="rect">
            <a:avLst/>
          </a:prstGeom>
        </p:spPr>
        <p:txBody>
          <a:bodyPr wrap="square">
            <a:spAutoFit/>
          </a:bodyPr>
          <a:lstStyle/>
          <a:p>
            <a:pPr algn="ctr"/>
            <a:r>
              <a:rPr lang="de-DE" sz="7200" dirty="0">
                <a:ln>
                  <a:solidFill>
                    <a:schemeClr val="tx1"/>
                  </a:solidFill>
                </a:ln>
                <a:solidFill>
                  <a:schemeClr val="bg1"/>
                </a:solidFill>
                <a:latin typeface="Futura Medium" panose="020B0602020204020303" pitchFamily="34" charset="-79"/>
                <a:cs typeface="Futura Medium" panose="020B0602020204020303" pitchFamily="34" charset="-79"/>
              </a:rPr>
              <a:t>mehr als </a:t>
            </a:r>
            <a:endParaRPr lang="de-DE" sz="7200" i="0" dirty="0">
              <a:ln>
                <a:solidFill>
                  <a:schemeClr val="tx1"/>
                </a:solidFill>
              </a:ln>
              <a:solidFill>
                <a:schemeClr val="bg1"/>
              </a:solidFill>
              <a:effectLst/>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3608384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0DF7E1B-6E5C-5948-928B-EDF921A0C1F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56" y="10631785"/>
            <a:ext cx="15059484" cy="10759546"/>
          </a:xfrm>
          <a:prstGeom prst="rect">
            <a:avLst/>
          </a:prstGeom>
        </p:spPr>
      </p:pic>
      <p:pic>
        <p:nvPicPr>
          <p:cNvPr id="4" name="Grafik 3">
            <a:extLst>
              <a:ext uri="{FF2B5EF4-FFF2-40B4-BE49-F238E27FC236}">
                <a16:creationId xmlns:a16="http://schemas.microsoft.com/office/drawing/2014/main" id="{E8CCECC1-2E54-294F-AC7F-189482433A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1" y="180"/>
            <a:ext cx="15059484" cy="10631604"/>
          </a:xfrm>
          <a:prstGeom prst="rect">
            <a:avLst/>
          </a:prstGeom>
        </p:spPr>
      </p:pic>
      <p:cxnSp>
        <p:nvCxnSpPr>
          <p:cNvPr id="36" name="Gerade Verbindung 35">
            <a:extLst>
              <a:ext uri="{FF2B5EF4-FFF2-40B4-BE49-F238E27FC236}">
                <a16:creationId xmlns:a16="http://schemas.microsoft.com/office/drawing/2014/main" id="{A3BDC3C3-5142-C14D-B295-4D195432AE39}"/>
              </a:ext>
            </a:extLst>
          </p:cNvPr>
          <p:cNvCxnSpPr>
            <a:cxnSpLocks/>
          </p:cNvCxnSpPr>
          <p:nvPr/>
        </p:nvCxnSpPr>
        <p:spPr>
          <a:xfrm flipH="1" flipV="1">
            <a:off x="16203048" y="10690216"/>
            <a:ext cx="14072166" cy="649"/>
          </a:xfrm>
          <a:prstGeom prst="line">
            <a:avLst/>
          </a:prstGeom>
          <a:ln w="101600">
            <a:solidFill>
              <a:schemeClr val="tx2">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 name="Gerade Verbindung 7">
            <a:extLst>
              <a:ext uri="{FF2B5EF4-FFF2-40B4-BE49-F238E27FC236}">
                <a16:creationId xmlns:a16="http://schemas.microsoft.com/office/drawing/2014/main" id="{29AFFAA6-36D8-E54E-B093-8CA92987E917}"/>
              </a:ext>
            </a:extLst>
          </p:cNvPr>
          <p:cNvCxnSpPr>
            <a:cxnSpLocks/>
          </p:cNvCxnSpPr>
          <p:nvPr/>
        </p:nvCxnSpPr>
        <p:spPr>
          <a:xfrm flipV="1">
            <a:off x="16176172" y="1"/>
            <a:ext cx="0" cy="21383624"/>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24" name="Gruppieren 23">
            <a:extLst>
              <a:ext uri="{FF2B5EF4-FFF2-40B4-BE49-F238E27FC236}">
                <a16:creationId xmlns:a16="http://schemas.microsoft.com/office/drawing/2014/main" id="{90FF72FC-5875-0742-87A4-315755C4125D}"/>
              </a:ext>
            </a:extLst>
          </p:cNvPr>
          <p:cNvGrpSpPr/>
          <p:nvPr/>
        </p:nvGrpSpPr>
        <p:grpSpPr>
          <a:xfrm>
            <a:off x="16130419" y="1619812"/>
            <a:ext cx="733096" cy="18144001"/>
            <a:chOff x="16184110" y="2868803"/>
            <a:chExt cx="733096" cy="18144001"/>
          </a:xfrm>
        </p:grpSpPr>
        <p:cxnSp>
          <p:nvCxnSpPr>
            <p:cNvPr id="10" name="Gerade Verbindung 9">
              <a:extLst>
                <a:ext uri="{FF2B5EF4-FFF2-40B4-BE49-F238E27FC236}">
                  <a16:creationId xmlns:a16="http://schemas.microsoft.com/office/drawing/2014/main" id="{AD03E242-EDD9-D848-B7A3-3DE719B99D4F}"/>
                </a:ext>
              </a:extLst>
            </p:cNvPr>
            <p:cNvCxnSpPr>
              <a:cxnSpLocks/>
            </p:cNvCxnSpPr>
            <p:nvPr/>
          </p:nvCxnSpPr>
          <p:spPr>
            <a:xfrm flipV="1">
              <a:off x="16191425" y="21012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E7BA6551-44DE-AC43-A0B2-2ED06FC98982}"/>
                </a:ext>
              </a:extLst>
            </p:cNvPr>
            <p:cNvCxnSpPr>
              <a:cxnSpLocks/>
            </p:cNvCxnSpPr>
            <p:nvPr/>
          </p:nvCxnSpPr>
          <p:spPr>
            <a:xfrm flipV="1">
              <a:off x="16184110" y="18996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A5246CF0-3892-3045-8BFF-5AE62E6C402F}"/>
                </a:ext>
              </a:extLst>
            </p:cNvPr>
            <p:cNvCxnSpPr>
              <a:cxnSpLocks/>
            </p:cNvCxnSpPr>
            <p:nvPr/>
          </p:nvCxnSpPr>
          <p:spPr>
            <a:xfrm flipV="1">
              <a:off x="16184110" y="16980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3228923E-F1B2-7D4A-BFAA-B34949DBD19C}"/>
                </a:ext>
              </a:extLst>
            </p:cNvPr>
            <p:cNvCxnSpPr>
              <a:cxnSpLocks/>
            </p:cNvCxnSpPr>
            <p:nvPr/>
          </p:nvCxnSpPr>
          <p:spPr>
            <a:xfrm flipV="1">
              <a:off x="16184110" y="12948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2F430A15-5791-AD4E-97EC-872F682926AC}"/>
                </a:ext>
              </a:extLst>
            </p:cNvPr>
            <p:cNvCxnSpPr>
              <a:cxnSpLocks/>
            </p:cNvCxnSpPr>
            <p:nvPr/>
          </p:nvCxnSpPr>
          <p:spPr>
            <a:xfrm flipV="1">
              <a:off x="16184110" y="14964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 name="Gerade Verbindung 16">
              <a:extLst>
                <a:ext uri="{FF2B5EF4-FFF2-40B4-BE49-F238E27FC236}">
                  <a16:creationId xmlns:a16="http://schemas.microsoft.com/office/drawing/2014/main" id="{578A0919-A5BF-F745-9A3E-D053949884B1}"/>
                </a:ext>
              </a:extLst>
            </p:cNvPr>
            <p:cNvCxnSpPr>
              <a:cxnSpLocks/>
            </p:cNvCxnSpPr>
            <p:nvPr/>
          </p:nvCxnSpPr>
          <p:spPr>
            <a:xfrm flipV="1">
              <a:off x="16184110" y="2868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151957A2-20B4-A648-83FE-BF4C80B03986}"/>
                </a:ext>
              </a:extLst>
            </p:cNvPr>
            <p:cNvCxnSpPr>
              <a:cxnSpLocks/>
            </p:cNvCxnSpPr>
            <p:nvPr/>
          </p:nvCxnSpPr>
          <p:spPr>
            <a:xfrm flipV="1">
              <a:off x="16197206" y="4884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5D5E2341-2C61-714A-9629-F0BD3A58BBD5}"/>
                </a:ext>
              </a:extLst>
            </p:cNvPr>
            <p:cNvCxnSpPr>
              <a:cxnSpLocks/>
            </p:cNvCxnSpPr>
            <p:nvPr/>
          </p:nvCxnSpPr>
          <p:spPr>
            <a:xfrm flipV="1">
              <a:off x="16184110" y="6900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CC39F0D6-B2C9-0346-8BE1-6C1CDC0030D4}"/>
                </a:ext>
              </a:extLst>
            </p:cNvPr>
            <p:cNvCxnSpPr>
              <a:cxnSpLocks/>
            </p:cNvCxnSpPr>
            <p:nvPr/>
          </p:nvCxnSpPr>
          <p:spPr>
            <a:xfrm flipV="1">
              <a:off x="16184110" y="8916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1" name="Gerade Verbindung 20">
              <a:extLst>
                <a:ext uri="{FF2B5EF4-FFF2-40B4-BE49-F238E27FC236}">
                  <a16:creationId xmlns:a16="http://schemas.microsoft.com/office/drawing/2014/main" id="{13F56253-8BDE-F746-878B-0C4254C6346E}"/>
                </a:ext>
              </a:extLst>
            </p:cNvPr>
            <p:cNvCxnSpPr>
              <a:cxnSpLocks/>
            </p:cNvCxnSpPr>
            <p:nvPr/>
          </p:nvCxnSpPr>
          <p:spPr>
            <a:xfrm flipV="1">
              <a:off x="16184110" y="10932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22" name="Textfeld 21">
            <a:extLst>
              <a:ext uri="{FF2B5EF4-FFF2-40B4-BE49-F238E27FC236}">
                <a16:creationId xmlns:a16="http://schemas.microsoft.com/office/drawing/2014/main" id="{C0A1AA46-713A-E94C-B28D-EAA036F09CEF}"/>
              </a:ext>
            </a:extLst>
          </p:cNvPr>
          <p:cNvSpPr txBox="1"/>
          <p:nvPr/>
        </p:nvSpPr>
        <p:spPr>
          <a:xfrm>
            <a:off x="15288251" y="19204449"/>
            <a:ext cx="659155" cy="1015663"/>
          </a:xfrm>
          <a:prstGeom prst="rect">
            <a:avLst/>
          </a:prstGeom>
          <a:noFill/>
        </p:spPr>
        <p:txBody>
          <a:bodyPr wrap="non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1</a:t>
            </a:r>
          </a:p>
        </p:txBody>
      </p:sp>
      <p:sp>
        <p:nvSpPr>
          <p:cNvPr id="23" name="Textfeld 22">
            <a:extLst>
              <a:ext uri="{FF2B5EF4-FFF2-40B4-BE49-F238E27FC236}">
                <a16:creationId xmlns:a16="http://schemas.microsoft.com/office/drawing/2014/main" id="{ED1F9C11-CAC5-0841-9530-25FB89F11472}"/>
              </a:ext>
            </a:extLst>
          </p:cNvPr>
          <p:cNvSpPr txBox="1"/>
          <p:nvPr/>
        </p:nvSpPr>
        <p:spPr>
          <a:xfrm>
            <a:off x="15288251" y="17288177"/>
            <a:ext cx="659155" cy="1015663"/>
          </a:xfrm>
          <a:prstGeom prst="rect">
            <a:avLst/>
          </a:prstGeom>
          <a:noFill/>
        </p:spPr>
        <p:txBody>
          <a:bodyPr wrap="non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2</a:t>
            </a:r>
          </a:p>
        </p:txBody>
      </p:sp>
      <p:sp>
        <p:nvSpPr>
          <p:cNvPr id="25" name="Textfeld 24">
            <a:extLst>
              <a:ext uri="{FF2B5EF4-FFF2-40B4-BE49-F238E27FC236}">
                <a16:creationId xmlns:a16="http://schemas.microsoft.com/office/drawing/2014/main" id="{90DBF21E-FAFD-8740-B5D6-AF9D57C22FBB}"/>
              </a:ext>
            </a:extLst>
          </p:cNvPr>
          <p:cNvSpPr txBox="1"/>
          <p:nvPr/>
        </p:nvSpPr>
        <p:spPr>
          <a:xfrm>
            <a:off x="15288251" y="15319975"/>
            <a:ext cx="659155" cy="1015663"/>
          </a:xfrm>
          <a:prstGeom prst="rect">
            <a:avLst/>
          </a:prstGeom>
          <a:noFill/>
        </p:spPr>
        <p:txBody>
          <a:bodyPr wrap="non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3</a:t>
            </a:r>
          </a:p>
        </p:txBody>
      </p:sp>
      <p:sp>
        <p:nvSpPr>
          <p:cNvPr id="26" name="Textfeld 25">
            <a:extLst>
              <a:ext uri="{FF2B5EF4-FFF2-40B4-BE49-F238E27FC236}">
                <a16:creationId xmlns:a16="http://schemas.microsoft.com/office/drawing/2014/main" id="{C2DEFF7A-DEAC-CD43-BDD8-A55785A296E4}"/>
              </a:ext>
            </a:extLst>
          </p:cNvPr>
          <p:cNvSpPr txBox="1"/>
          <p:nvPr/>
        </p:nvSpPr>
        <p:spPr>
          <a:xfrm>
            <a:off x="15288251" y="13207980"/>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4</a:t>
            </a:r>
          </a:p>
        </p:txBody>
      </p:sp>
      <p:sp>
        <p:nvSpPr>
          <p:cNvPr id="27" name="Textfeld 26">
            <a:extLst>
              <a:ext uri="{FF2B5EF4-FFF2-40B4-BE49-F238E27FC236}">
                <a16:creationId xmlns:a16="http://schemas.microsoft.com/office/drawing/2014/main" id="{A662407D-1922-414D-9884-7D4024DEE107}"/>
              </a:ext>
            </a:extLst>
          </p:cNvPr>
          <p:cNvSpPr txBox="1"/>
          <p:nvPr/>
        </p:nvSpPr>
        <p:spPr>
          <a:xfrm>
            <a:off x="15288251" y="11191980"/>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5</a:t>
            </a:r>
          </a:p>
        </p:txBody>
      </p:sp>
      <p:sp>
        <p:nvSpPr>
          <p:cNvPr id="28" name="Textfeld 27">
            <a:extLst>
              <a:ext uri="{FF2B5EF4-FFF2-40B4-BE49-F238E27FC236}">
                <a16:creationId xmlns:a16="http://schemas.microsoft.com/office/drawing/2014/main" id="{A3F13339-6CB2-2640-80D1-14EBE91FD904}"/>
              </a:ext>
            </a:extLst>
          </p:cNvPr>
          <p:cNvSpPr txBox="1"/>
          <p:nvPr/>
        </p:nvSpPr>
        <p:spPr>
          <a:xfrm>
            <a:off x="15288251" y="9076254"/>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6</a:t>
            </a:r>
          </a:p>
        </p:txBody>
      </p:sp>
      <p:sp>
        <p:nvSpPr>
          <p:cNvPr id="29" name="Textfeld 28">
            <a:extLst>
              <a:ext uri="{FF2B5EF4-FFF2-40B4-BE49-F238E27FC236}">
                <a16:creationId xmlns:a16="http://schemas.microsoft.com/office/drawing/2014/main" id="{2B3AF153-38E1-444A-9D25-DAC21A596C8C}"/>
              </a:ext>
            </a:extLst>
          </p:cNvPr>
          <p:cNvSpPr txBox="1"/>
          <p:nvPr/>
        </p:nvSpPr>
        <p:spPr>
          <a:xfrm>
            <a:off x="15288251" y="7077431"/>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7</a:t>
            </a:r>
          </a:p>
        </p:txBody>
      </p:sp>
      <p:sp>
        <p:nvSpPr>
          <p:cNvPr id="30" name="Textfeld 29">
            <a:extLst>
              <a:ext uri="{FF2B5EF4-FFF2-40B4-BE49-F238E27FC236}">
                <a16:creationId xmlns:a16="http://schemas.microsoft.com/office/drawing/2014/main" id="{DCDD6DAF-949C-C841-B204-FF7F93B7FF0B}"/>
              </a:ext>
            </a:extLst>
          </p:cNvPr>
          <p:cNvSpPr txBox="1"/>
          <p:nvPr/>
        </p:nvSpPr>
        <p:spPr>
          <a:xfrm>
            <a:off x="15288251" y="5078608"/>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8</a:t>
            </a:r>
          </a:p>
        </p:txBody>
      </p:sp>
      <p:sp>
        <p:nvSpPr>
          <p:cNvPr id="31" name="Textfeld 30">
            <a:extLst>
              <a:ext uri="{FF2B5EF4-FFF2-40B4-BE49-F238E27FC236}">
                <a16:creationId xmlns:a16="http://schemas.microsoft.com/office/drawing/2014/main" id="{23BAF0DC-CCF8-0A4C-BD8D-1B820B4300D7}"/>
              </a:ext>
            </a:extLst>
          </p:cNvPr>
          <p:cNvSpPr txBox="1"/>
          <p:nvPr/>
        </p:nvSpPr>
        <p:spPr>
          <a:xfrm>
            <a:off x="15288251" y="3079785"/>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9</a:t>
            </a:r>
          </a:p>
        </p:txBody>
      </p:sp>
      <p:sp>
        <p:nvSpPr>
          <p:cNvPr id="32" name="Textfeld 31">
            <a:extLst>
              <a:ext uri="{FF2B5EF4-FFF2-40B4-BE49-F238E27FC236}">
                <a16:creationId xmlns:a16="http://schemas.microsoft.com/office/drawing/2014/main" id="{4916A53D-5AE5-8B42-9239-D1D541B716A6}"/>
              </a:ext>
            </a:extLst>
          </p:cNvPr>
          <p:cNvSpPr txBox="1"/>
          <p:nvPr/>
        </p:nvSpPr>
        <p:spPr>
          <a:xfrm>
            <a:off x="15032608" y="1080962"/>
            <a:ext cx="1170440"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10</a:t>
            </a:r>
          </a:p>
        </p:txBody>
      </p:sp>
      <p:sp>
        <p:nvSpPr>
          <p:cNvPr id="33" name="Rechteck 32">
            <a:extLst>
              <a:ext uri="{FF2B5EF4-FFF2-40B4-BE49-F238E27FC236}">
                <a16:creationId xmlns:a16="http://schemas.microsoft.com/office/drawing/2014/main" id="{45AB43F0-B716-0F4D-AAD8-A4FD12F5AB82}"/>
              </a:ext>
            </a:extLst>
          </p:cNvPr>
          <p:cNvSpPr/>
          <p:nvPr/>
        </p:nvSpPr>
        <p:spPr>
          <a:xfrm>
            <a:off x="-28277" y="819363"/>
            <a:ext cx="15137606" cy="1200329"/>
          </a:xfrm>
          <a:prstGeom prst="rect">
            <a:avLst/>
          </a:prstGeom>
        </p:spPr>
        <p:txBody>
          <a:bodyPr wrap="square">
            <a:spAutoFit/>
          </a:bodyPr>
          <a:lstStyle/>
          <a:p>
            <a:pPr algn="ctr"/>
            <a:r>
              <a:rPr lang="de-DE" sz="7200" b="1" dirty="0">
                <a:latin typeface="Futura Medium" panose="020B0602020204020303" pitchFamily="34" charset="-79"/>
                <a:cs typeface="Futura Medium" panose="020B0602020204020303" pitchFamily="34" charset="-79"/>
              </a:rPr>
              <a:t>Anführer hervorbringen</a:t>
            </a:r>
            <a:endParaRPr lang="de-DE" sz="7200" b="1" i="0" dirty="0">
              <a:effectLst/>
              <a:latin typeface="Futura Medium" panose="020B0602020204020303" pitchFamily="34" charset="-79"/>
              <a:cs typeface="Futura Medium" panose="020B0602020204020303" pitchFamily="34" charset="-79"/>
            </a:endParaRPr>
          </a:p>
        </p:txBody>
      </p:sp>
      <p:sp>
        <p:nvSpPr>
          <p:cNvPr id="34" name="Rechteck 33">
            <a:extLst>
              <a:ext uri="{FF2B5EF4-FFF2-40B4-BE49-F238E27FC236}">
                <a16:creationId xmlns:a16="http://schemas.microsoft.com/office/drawing/2014/main" id="{0F615DAA-E168-C043-93A3-6CD6FE92F27C}"/>
              </a:ext>
            </a:extLst>
          </p:cNvPr>
          <p:cNvSpPr/>
          <p:nvPr/>
        </p:nvSpPr>
        <p:spPr>
          <a:xfrm>
            <a:off x="763573" y="19206873"/>
            <a:ext cx="13553906" cy="1200329"/>
          </a:xfrm>
          <a:prstGeom prst="rect">
            <a:avLst/>
          </a:prstGeom>
        </p:spPr>
        <p:txBody>
          <a:bodyPr wrap="square">
            <a:spAutoFit/>
          </a:bodyPr>
          <a:lstStyle/>
          <a:p>
            <a:pPr algn="ctr"/>
            <a:r>
              <a:rPr lang="de-DE" sz="7200" dirty="0">
                <a:ln>
                  <a:solidFill>
                    <a:schemeClr val="tx1"/>
                  </a:solidFill>
                </a:ln>
                <a:solidFill>
                  <a:schemeClr val="bg1"/>
                </a:solidFill>
                <a:latin typeface="Futura Medium" panose="020B0602020204020303" pitchFamily="34" charset="-79"/>
                <a:cs typeface="Futura Medium" panose="020B0602020204020303" pitchFamily="34" charset="-79"/>
              </a:rPr>
              <a:t>Anhänger anführen</a:t>
            </a:r>
            <a:endParaRPr lang="de-DE" sz="7200" i="0" dirty="0">
              <a:ln>
                <a:solidFill>
                  <a:schemeClr val="tx1"/>
                </a:solidFill>
              </a:ln>
              <a:solidFill>
                <a:schemeClr val="bg1"/>
              </a:solidFill>
              <a:effectLst/>
              <a:latin typeface="Futura Medium" panose="020B0602020204020303" pitchFamily="34" charset="-79"/>
              <a:cs typeface="Futura Medium" panose="020B0602020204020303" pitchFamily="34" charset="-79"/>
            </a:endParaRPr>
          </a:p>
        </p:txBody>
      </p:sp>
      <p:sp>
        <p:nvSpPr>
          <p:cNvPr id="37" name="Textfeld 36">
            <a:extLst>
              <a:ext uri="{FF2B5EF4-FFF2-40B4-BE49-F238E27FC236}">
                <a16:creationId xmlns:a16="http://schemas.microsoft.com/office/drawing/2014/main" id="{6BA93EA9-E0AA-6149-A8AA-5C6F6B7CE808}"/>
              </a:ext>
            </a:extLst>
          </p:cNvPr>
          <p:cNvSpPr txBox="1"/>
          <p:nvPr/>
        </p:nvSpPr>
        <p:spPr>
          <a:xfrm>
            <a:off x="20160244" y="20297010"/>
            <a:ext cx="9795887" cy="769441"/>
          </a:xfrm>
          <a:prstGeom prst="rect">
            <a:avLst/>
          </a:prstGeom>
          <a:noFill/>
          <a:ln>
            <a:noFill/>
          </a:ln>
        </p:spPr>
        <p:txBody>
          <a:bodyPr wrap="none" rtlCol="0">
            <a:spAutoFit/>
          </a:bodyPr>
          <a:lstStyle/>
          <a:p>
            <a:r>
              <a:rPr lang="de-DE" sz="4400" dirty="0">
                <a:solidFill>
                  <a:schemeClr val="tx2">
                    <a:lumMod val="40000"/>
                    <a:lumOff val="60000"/>
                  </a:schemeClr>
                </a:solidFill>
                <a:latin typeface="Futura Medium" panose="020B0602020204020303" pitchFamily="34" charset="-79"/>
                <a:cs typeface="Futura Medium" panose="020B0602020204020303" pitchFamily="34" charset="-79"/>
              </a:rPr>
              <a:t>Marcus Raitner, </a:t>
            </a:r>
            <a:r>
              <a:rPr lang="de-DE" sz="4400" dirty="0">
                <a:solidFill>
                  <a:schemeClr val="tx2">
                    <a:lumMod val="40000"/>
                    <a:lumOff val="60000"/>
                  </a:schemeClr>
                </a:solidFill>
                <a:latin typeface="Futura Medium" panose="020B0602020204020303" pitchFamily="34" charset="-79"/>
                <a:cs typeface="Futura Medium" panose="020B0602020204020303" pitchFamily="34" charset="-79"/>
                <a:hlinkClick r:id="rId4">
                  <a:extLst>
                    <a:ext uri="{A12FA001-AC4F-418D-AE19-62706E023703}">
                      <ahyp:hlinkClr xmlns:ahyp="http://schemas.microsoft.com/office/drawing/2018/hyperlinkcolor" val="tx"/>
                    </a:ext>
                  </a:extLst>
                </a:hlinkClick>
              </a:rPr>
              <a:t>fuehrung-erfahren.de</a:t>
            </a:r>
            <a:endParaRPr lang="de-DE" sz="4400" dirty="0">
              <a:solidFill>
                <a:schemeClr val="tx2">
                  <a:lumMod val="40000"/>
                  <a:lumOff val="60000"/>
                </a:schemeClr>
              </a:solidFill>
              <a:latin typeface="Futura Medium" panose="020B0602020204020303" pitchFamily="34" charset="-79"/>
              <a:cs typeface="Futura Medium" panose="020B0602020204020303" pitchFamily="34" charset="-79"/>
            </a:endParaRPr>
          </a:p>
        </p:txBody>
      </p:sp>
      <p:sp>
        <p:nvSpPr>
          <p:cNvPr id="38" name="Rechteck 37">
            <a:extLst>
              <a:ext uri="{FF2B5EF4-FFF2-40B4-BE49-F238E27FC236}">
                <a16:creationId xmlns:a16="http://schemas.microsoft.com/office/drawing/2014/main" id="{76CD0EAA-FA3A-9246-A7E1-25B244C10C04}"/>
              </a:ext>
            </a:extLst>
          </p:cNvPr>
          <p:cNvSpPr/>
          <p:nvPr/>
        </p:nvSpPr>
        <p:spPr>
          <a:xfrm>
            <a:off x="5016048" y="9489887"/>
            <a:ext cx="5105511" cy="1200329"/>
          </a:xfrm>
          <a:prstGeom prst="rect">
            <a:avLst/>
          </a:prstGeom>
        </p:spPr>
        <p:txBody>
          <a:bodyPr wrap="square">
            <a:spAutoFit/>
          </a:bodyPr>
          <a:lstStyle/>
          <a:p>
            <a:pPr algn="ctr"/>
            <a:r>
              <a:rPr lang="de-DE" sz="7200" dirty="0">
                <a:ln>
                  <a:solidFill>
                    <a:schemeClr val="tx1"/>
                  </a:solidFill>
                </a:ln>
                <a:solidFill>
                  <a:schemeClr val="bg1"/>
                </a:solidFill>
                <a:latin typeface="Futura Medium" panose="020B0602020204020303" pitchFamily="34" charset="-79"/>
                <a:cs typeface="Futura Medium" panose="020B0602020204020303" pitchFamily="34" charset="-79"/>
              </a:rPr>
              <a:t>mehr als </a:t>
            </a:r>
            <a:endParaRPr lang="de-DE" sz="7200" i="0" dirty="0">
              <a:ln>
                <a:solidFill>
                  <a:schemeClr val="tx1"/>
                </a:solidFill>
              </a:ln>
              <a:solidFill>
                <a:schemeClr val="bg1"/>
              </a:solidFill>
              <a:effectLst/>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1208037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D9026D15-BDF3-3B41-AD62-970684906EF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357" y="10690216"/>
            <a:ext cx="15028266" cy="10730574"/>
          </a:xfrm>
          <a:prstGeom prst="rect">
            <a:avLst/>
          </a:prstGeom>
        </p:spPr>
      </p:pic>
      <p:pic>
        <p:nvPicPr>
          <p:cNvPr id="7" name="Grafik 6">
            <a:extLst>
              <a:ext uri="{FF2B5EF4-FFF2-40B4-BE49-F238E27FC236}">
                <a16:creationId xmlns:a16="http://schemas.microsoft.com/office/drawing/2014/main" id="{3537427D-6EF9-D14B-8F72-07A2D76D2E1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0"/>
          <a:stretch/>
        </p:blipFill>
        <p:spPr>
          <a:xfrm>
            <a:off x="-5357" y="-1598"/>
            <a:ext cx="15001389" cy="10701115"/>
          </a:xfrm>
          <a:prstGeom prst="rect">
            <a:avLst/>
          </a:prstGeom>
        </p:spPr>
      </p:pic>
      <p:cxnSp>
        <p:nvCxnSpPr>
          <p:cNvPr id="36" name="Gerade Verbindung 35">
            <a:extLst>
              <a:ext uri="{FF2B5EF4-FFF2-40B4-BE49-F238E27FC236}">
                <a16:creationId xmlns:a16="http://schemas.microsoft.com/office/drawing/2014/main" id="{A3BDC3C3-5142-C14D-B295-4D195432AE39}"/>
              </a:ext>
            </a:extLst>
          </p:cNvPr>
          <p:cNvCxnSpPr>
            <a:cxnSpLocks/>
          </p:cNvCxnSpPr>
          <p:nvPr/>
        </p:nvCxnSpPr>
        <p:spPr>
          <a:xfrm flipH="1" flipV="1">
            <a:off x="16203048" y="10690216"/>
            <a:ext cx="14072166" cy="649"/>
          </a:xfrm>
          <a:prstGeom prst="line">
            <a:avLst/>
          </a:prstGeom>
          <a:ln w="101600">
            <a:solidFill>
              <a:schemeClr val="tx2">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 name="Gerade Verbindung 7">
            <a:extLst>
              <a:ext uri="{FF2B5EF4-FFF2-40B4-BE49-F238E27FC236}">
                <a16:creationId xmlns:a16="http://schemas.microsoft.com/office/drawing/2014/main" id="{29AFFAA6-36D8-E54E-B093-8CA92987E917}"/>
              </a:ext>
            </a:extLst>
          </p:cNvPr>
          <p:cNvCxnSpPr>
            <a:cxnSpLocks/>
          </p:cNvCxnSpPr>
          <p:nvPr/>
        </p:nvCxnSpPr>
        <p:spPr>
          <a:xfrm flipV="1">
            <a:off x="16176172" y="1"/>
            <a:ext cx="0" cy="21383624"/>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24" name="Gruppieren 23">
            <a:extLst>
              <a:ext uri="{FF2B5EF4-FFF2-40B4-BE49-F238E27FC236}">
                <a16:creationId xmlns:a16="http://schemas.microsoft.com/office/drawing/2014/main" id="{90FF72FC-5875-0742-87A4-315755C4125D}"/>
              </a:ext>
            </a:extLst>
          </p:cNvPr>
          <p:cNvGrpSpPr/>
          <p:nvPr/>
        </p:nvGrpSpPr>
        <p:grpSpPr>
          <a:xfrm>
            <a:off x="16130419" y="1619812"/>
            <a:ext cx="733096" cy="18144001"/>
            <a:chOff x="16184110" y="2868803"/>
            <a:chExt cx="733096" cy="18144001"/>
          </a:xfrm>
        </p:grpSpPr>
        <p:cxnSp>
          <p:nvCxnSpPr>
            <p:cNvPr id="10" name="Gerade Verbindung 9">
              <a:extLst>
                <a:ext uri="{FF2B5EF4-FFF2-40B4-BE49-F238E27FC236}">
                  <a16:creationId xmlns:a16="http://schemas.microsoft.com/office/drawing/2014/main" id="{AD03E242-EDD9-D848-B7A3-3DE719B99D4F}"/>
                </a:ext>
              </a:extLst>
            </p:cNvPr>
            <p:cNvCxnSpPr>
              <a:cxnSpLocks/>
            </p:cNvCxnSpPr>
            <p:nvPr/>
          </p:nvCxnSpPr>
          <p:spPr>
            <a:xfrm flipV="1">
              <a:off x="16191425" y="21012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E7BA6551-44DE-AC43-A0B2-2ED06FC98982}"/>
                </a:ext>
              </a:extLst>
            </p:cNvPr>
            <p:cNvCxnSpPr>
              <a:cxnSpLocks/>
            </p:cNvCxnSpPr>
            <p:nvPr/>
          </p:nvCxnSpPr>
          <p:spPr>
            <a:xfrm flipV="1">
              <a:off x="16184110" y="18996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A5246CF0-3892-3045-8BFF-5AE62E6C402F}"/>
                </a:ext>
              </a:extLst>
            </p:cNvPr>
            <p:cNvCxnSpPr>
              <a:cxnSpLocks/>
            </p:cNvCxnSpPr>
            <p:nvPr/>
          </p:nvCxnSpPr>
          <p:spPr>
            <a:xfrm flipV="1">
              <a:off x="16184110" y="16980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3228923E-F1B2-7D4A-BFAA-B34949DBD19C}"/>
                </a:ext>
              </a:extLst>
            </p:cNvPr>
            <p:cNvCxnSpPr>
              <a:cxnSpLocks/>
            </p:cNvCxnSpPr>
            <p:nvPr/>
          </p:nvCxnSpPr>
          <p:spPr>
            <a:xfrm flipV="1">
              <a:off x="16184110" y="12948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2F430A15-5791-AD4E-97EC-872F682926AC}"/>
                </a:ext>
              </a:extLst>
            </p:cNvPr>
            <p:cNvCxnSpPr>
              <a:cxnSpLocks/>
            </p:cNvCxnSpPr>
            <p:nvPr/>
          </p:nvCxnSpPr>
          <p:spPr>
            <a:xfrm flipV="1">
              <a:off x="16184110" y="14964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 name="Gerade Verbindung 16">
              <a:extLst>
                <a:ext uri="{FF2B5EF4-FFF2-40B4-BE49-F238E27FC236}">
                  <a16:creationId xmlns:a16="http://schemas.microsoft.com/office/drawing/2014/main" id="{578A0919-A5BF-F745-9A3E-D053949884B1}"/>
                </a:ext>
              </a:extLst>
            </p:cNvPr>
            <p:cNvCxnSpPr>
              <a:cxnSpLocks/>
            </p:cNvCxnSpPr>
            <p:nvPr/>
          </p:nvCxnSpPr>
          <p:spPr>
            <a:xfrm flipV="1">
              <a:off x="16184110" y="2868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151957A2-20B4-A648-83FE-BF4C80B03986}"/>
                </a:ext>
              </a:extLst>
            </p:cNvPr>
            <p:cNvCxnSpPr>
              <a:cxnSpLocks/>
            </p:cNvCxnSpPr>
            <p:nvPr/>
          </p:nvCxnSpPr>
          <p:spPr>
            <a:xfrm flipV="1">
              <a:off x="16197206" y="4884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5D5E2341-2C61-714A-9629-F0BD3A58BBD5}"/>
                </a:ext>
              </a:extLst>
            </p:cNvPr>
            <p:cNvCxnSpPr>
              <a:cxnSpLocks/>
            </p:cNvCxnSpPr>
            <p:nvPr/>
          </p:nvCxnSpPr>
          <p:spPr>
            <a:xfrm flipV="1">
              <a:off x="16184110" y="6900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CC39F0D6-B2C9-0346-8BE1-6C1CDC0030D4}"/>
                </a:ext>
              </a:extLst>
            </p:cNvPr>
            <p:cNvCxnSpPr>
              <a:cxnSpLocks/>
            </p:cNvCxnSpPr>
            <p:nvPr/>
          </p:nvCxnSpPr>
          <p:spPr>
            <a:xfrm flipV="1">
              <a:off x="16184110" y="8916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1" name="Gerade Verbindung 20">
              <a:extLst>
                <a:ext uri="{FF2B5EF4-FFF2-40B4-BE49-F238E27FC236}">
                  <a16:creationId xmlns:a16="http://schemas.microsoft.com/office/drawing/2014/main" id="{13F56253-8BDE-F746-878B-0C4254C6346E}"/>
                </a:ext>
              </a:extLst>
            </p:cNvPr>
            <p:cNvCxnSpPr>
              <a:cxnSpLocks/>
            </p:cNvCxnSpPr>
            <p:nvPr/>
          </p:nvCxnSpPr>
          <p:spPr>
            <a:xfrm flipV="1">
              <a:off x="16184110" y="10932803"/>
              <a:ext cx="720000" cy="1"/>
            </a:xfrm>
            <a:prstGeom prst="line">
              <a:avLst/>
            </a:prstGeom>
            <a:ln w="1016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22" name="Textfeld 21">
            <a:extLst>
              <a:ext uri="{FF2B5EF4-FFF2-40B4-BE49-F238E27FC236}">
                <a16:creationId xmlns:a16="http://schemas.microsoft.com/office/drawing/2014/main" id="{C0A1AA46-713A-E94C-B28D-EAA036F09CEF}"/>
              </a:ext>
            </a:extLst>
          </p:cNvPr>
          <p:cNvSpPr txBox="1"/>
          <p:nvPr/>
        </p:nvSpPr>
        <p:spPr>
          <a:xfrm>
            <a:off x="15288251" y="19204449"/>
            <a:ext cx="659155" cy="1015663"/>
          </a:xfrm>
          <a:prstGeom prst="rect">
            <a:avLst/>
          </a:prstGeom>
          <a:noFill/>
        </p:spPr>
        <p:txBody>
          <a:bodyPr wrap="non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1</a:t>
            </a:r>
          </a:p>
        </p:txBody>
      </p:sp>
      <p:sp>
        <p:nvSpPr>
          <p:cNvPr id="23" name="Textfeld 22">
            <a:extLst>
              <a:ext uri="{FF2B5EF4-FFF2-40B4-BE49-F238E27FC236}">
                <a16:creationId xmlns:a16="http://schemas.microsoft.com/office/drawing/2014/main" id="{ED1F9C11-CAC5-0841-9530-25FB89F11472}"/>
              </a:ext>
            </a:extLst>
          </p:cNvPr>
          <p:cNvSpPr txBox="1"/>
          <p:nvPr/>
        </p:nvSpPr>
        <p:spPr>
          <a:xfrm>
            <a:off x="15288251" y="17288177"/>
            <a:ext cx="659155" cy="1015663"/>
          </a:xfrm>
          <a:prstGeom prst="rect">
            <a:avLst/>
          </a:prstGeom>
          <a:noFill/>
        </p:spPr>
        <p:txBody>
          <a:bodyPr wrap="non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2</a:t>
            </a:r>
          </a:p>
        </p:txBody>
      </p:sp>
      <p:sp>
        <p:nvSpPr>
          <p:cNvPr id="25" name="Textfeld 24">
            <a:extLst>
              <a:ext uri="{FF2B5EF4-FFF2-40B4-BE49-F238E27FC236}">
                <a16:creationId xmlns:a16="http://schemas.microsoft.com/office/drawing/2014/main" id="{90DBF21E-FAFD-8740-B5D6-AF9D57C22FBB}"/>
              </a:ext>
            </a:extLst>
          </p:cNvPr>
          <p:cNvSpPr txBox="1"/>
          <p:nvPr/>
        </p:nvSpPr>
        <p:spPr>
          <a:xfrm>
            <a:off x="15288251" y="15319975"/>
            <a:ext cx="659155" cy="1015663"/>
          </a:xfrm>
          <a:prstGeom prst="rect">
            <a:avLst/>
          </a:prstGeom>
          <a:noFill/>
        </p:spPr>
        <p:txBody>
          <a:bodyPr wrap="non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3</a:t>
            </a:r>
          </a:p>
        </p:txBody>
      </p:sp>
      <p:sp>
        <p:nvSpPr>
          <p:cNvPr id="26" name="Textfeld 25">
            <a:extLst>
              <a:ext uri="{FF2B5EF4-FFF2-40B4-BE49-F238E27FC236}">
                <a16:creationId xmlns:a16="http://schemas.microsoft.com/office/drawing/2014/main" id="{C2DEFF7A-DEAC-CD43-BDD8-A55785A296E4}"/>
              </a:ext>
            </a:extLst>
          </p:cNvPr>
          <p:cNvSpPr txBox="1"/>
          <p:nvPr/>
        </p:nvSpPr>
        <p:spPr>
          <a:xfrm>
            <a:off x="15288251" y="13207980"/>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4</a:t>
            </a:r>
          </a:p>
        </p:txBody>
      </p:sp>
      <p:sp>
        <p:nvSpPr>
          <p:cNvPr id="27" name="Textfeld 26">
            <a:extLst>
              <a:ext uri="{FF2B5EF4-FFF2-40B4-BE49-F238E27FC236}">
                <a16:creationId xmlns:a16="http://schemas.microsoft.com/office/drawing/2014/main" id="{A662407D-1922-414D-9884-7D4024DEE107}"/>
              </a:ext>
            </a:extLst>
          </p:cNvPr>
          <p:cNvSpPr txBox="1"/>
          <p:nvPr/>
        </p:nvSpPr>
        <p:spPr>
          <a:xfrm>
            <a:off x="15288251" y="11191980"/>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5</a:t>
            </a:r>
          </a:p>
        </p:txBody>
      </p:sp>
      <p:sp>
        <p:nvSpPr>
          <p:cNvPr id="28" name="Textfeld 27">
            <a:extLst>
              <a:ext uri="{FF2B5EF4-FFF2-40B4-BE49-F238E27FC236}">
                <a16:creationId xmlns:a16="http://schemas.microsoft.com/office/drawing/2014/main" id="{A3F13339-6CB2-2640-80D1-14EBE91FD904}"/>
              </a:ext>
            </a:extLst>
          </p:cNvPr>
          <p:cNvSpPr txBox="1"/>
          <p:nvPr/>
        </p:nvSpPr>
        <p:spPr>
          <a:xfrm>
            <a:off x="15288251" y="9076254"/>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6</a:t>
            </a:r>
          </a:p>
        </p:txBody>
      </p:sp>
      <p:sp>
        <p:nvSpPr>
          <p:cNvPr id="29" name="Textfeld 28">
            <a:extLst>
              <a:ext uri="{FF2B5EF4-FFF2-40B4-BE49-F238E27FC236}">
                <a16:creationId xmlns:a16="http://schemas.microsoft.com/office/drawing/2014/main" id="{2B3AF153-38E1-444A-9D25-DAC21A596C8C}"/>
              </a:ext>
            </a:extLst>
          </p:cNvPr>
          <p:cNvSpPr txBox="1"/>
          <p:nvPr/>
        </p:nvSpPr>
        <p:spPr>
          <a:xfrm>
            <a:off x="15288251" y="7077431"/>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7</a:t>
            </a:r>
          </a:p>
        </p:txBody>
      </p:sp>
      <p:sp>
        <p:nvSpPr>
          <p:cNvPr id="30" name="Textfeld 29">
            <a:extLst>
              <a:ext uri="{FF2B5EF4-FFF2-40B4-BE49-F238E27FC236}">
                <a16:creationId xmlns:a16="http://schemas.microsoft.com/office/drawing/2014/main" id="{DCDD6DAF-949C-C841-B204-FF7F93B7FF0B}"/>
              </a:ext>
            </a:extLst>
          </p:cNvPr>
          <p:cNvSpPr txBox="1"/>
          <p:nvPr/>
        </p:nvSpPr>
        <p:spPr>
          <a:xfrm>
            <a:off x="15288251" y="5078608"/>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8</a:t>
            </a:r>
          </a:p>
        </p:txBody>
      </p:sp>
      <p:sp>
        <p:nvSpPr>
          <p:cNvPr id="31" name="Textfeld 30">
            <a:extLst>
              <a:ext uri="{FF2B5EF4-FFF2-40B4-BE49-F238E27FC236}">
                <a16:creationId xmlns:a16="http://schemas.microsoft.com/office/drawing/2014/main" id="{23BAF0DC-CCF8-0A4C-BD8D-1B820B4300D7}"/>
              </a:ext>
            </a:extLst>
          </p:cNvPr>
          <p:cNvSpPr txBox="1"/>
          <p:nvPr/>
        </p:nvSpPr>
        <p:spPr>
          <a:xfrm>
            <a:off x="15288251" y="3079785"/>
            <a:ext cx="659155"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9</a:t>
            </a:r>
          </a:p>
        </p:txBody>
      </p:sp>
      <p:sp>
        <p:nvSpPr>
          <p:cNvPr id="32" name="Textfeld 31">
            <a:extLst>
              <a:ext uri="{FF2B5EF4-FFF2-40B4-BE49-F238E27FC236}">
                <a16:creationId xmlns:a16="http://schemas.microsoft.com/office/drawing/2014/main" id="{4916A53D-5AE5-8B42-9239-D1D541B716A6}"/>
              </a:ext>
            </a:extLst>
          </p:cNvPr>
          <p:cNvSpPr txBox="1"/>
          <p:nvPr/>
        </p:nvSpPr>
        <p:spPr>
          <a:xfrm>
            <a:off x="15032608" y="1080962"/>
            <a:ext cx="1170440" cy="1015663"/>
          </a:xfrm>
          <a:prstGeom prst="rect">
            <a:avLst/>
          </a:prstGeom>
          <a:noFill/>
        </p:spPr>
        <p:txBody>
          <a:bodyPr wrap="square" rtlCol="0">
            <a:spAutoFit/>
          </a:bodyPr>
          <a:lstStyle/>
          <a:p>
            <a:pPr algn="ctr"/>
            <a:r>
              <a:rPr lang="de-DE" sz="6000" dirty="0">
                <a:solidFill>
                  <a:schemeClr val="tx2">
                    <a:lumMod val="40000"/>
                    <a:lumOff val="60000"/>
                  </a:schemeClr>
                </a:solidFill>
                <a:latin typeface="Futura Medium" panose="020B0602020204020303" pitchFamily="34" charset="-79"/>
                <a:cs typeface="Futura Medium" panose="020B0602020204020303" pitchFamily="34" charset="-79"/>
              </a:rPr>
              <a:t>10</a:t>
            </a:r>
          </a:p>
        </p:txBody>
      </p:sp>
      <p:sp>
        <p:nvSpPr>
          <p:cNvPr id="33" name="Rechteck 32">
            <a:extLst>
              <a:ext uri="{FF2B5EF4-FFF2-40B4-BE49-F238E27FC236}">
                <a16:creationId xmlns:a16="http://schemas.microsoft.com/office/drawing/2014/main" id="{45AB43F0-B716-0F4D-AAD8-A4FD12F5AB82}"/>
              </a:ext>
            </a:extLst>
          </p:cNvPr>
          <p:cNvSpPr/>
          <p:nvPr/>
        </p:nvSpPr>
        <p:spPr>
          <a:xfrm>
            <a:off x="1113365" y="551608"/>
            <a:ext cx="12895191" cy="2308324"/>
          </a:xfrm>
          <a:prstGeom prst="rect">
            <a:avLst/>
          </a:prstGeom>
        </p:spPr>
        <p:txBody>
          <a:bodyPr wrap="square">
            <a:spAutoFit/>
          </a:bodyPr>
          <a:lstStyle/>
          <a:p>
            <a:pPr algn="ctr"/>
            <a:r>
              <a:rPr lang="de-DE" sz="7200" b="1" dirty="0">
                <a:ln>
                  <a:solidFill>
                    <a:schemeClr val="tx1"/>
                  </a:solidFill>
                </a:ln>
                <a:solidFill>
                  <a:schemeClr val="bg1"/>
                </a:solidFill>
                <a:latin typeface="Futura" panose="020B0602020204020303" pitchFamily="34" charset="-79"/>
                <a:cs typeface="Futura" panose="020B0602020204020303" pitchFamily="34" charset="-79"/>
              </a:rPr>
              <a:t>Mutig das Neue erkunden</a:t>
            </a:r>
            <a:endParaRPr lang="de-DE" sz="7200" b="1" dirty="0">
              <a:ln>
                <a:solidFill>
                  <a:schemeClr val="tx1"/>
                </a:solidFill>
              </a:ln>
              <a:solidFill>
                <a:schemeClr val="bg1"/>
              </a:solidFill>
              <a:effectLst/>
              <a:latin typeface="Futura" panose="020B0602020204020303" pitchFamily="34" charset="-79"/>
              <a:cs typeface="Futura" panose="020B0602020204020303" pitchFamily="34" charset="-79"/>
            </a:endParaRPr>
          </a:p>
        </p:txBody>
      </p:sp>
      <p:sp>
        <p:nvSpPr>
          <p:cNvPr id="34" name="Rechteck 33">
            <a:extLst>
              <a:ext uri="{FF2B5EF4-FFF2-40B4-BE49-F238E27FC236}">
                <a16:creationId xmlns:a16="http://schemas.microsoft.com/office/drawing/2014/main" id="{0F615DAA-E168-C043-93A3-6CD6FE92F27C}"/>
              </a:ext>
            </a:extLst>
          </p:cNvPr>
          <p:cNvSpPr/>
          <p:nvPr/>
        </p:nvSpPr>
        <p:spPr>
          <a:xfrm>
            <a:off x="791850" y="18558118"/>
            <a:ext cx="13553906" cy="2308324"/>
          </a:xfrm>
          <a:prstGeom prst="rect">
            <a:avLst/>
          </a:prstGeom>
        </p:spPr>
        <p:txBody>
          <a:bodyPr wrap="square">
            <a:spAutoFit/>
          </a:bodyPr>
          <a:lstStyle/>
          <a:p>
            <a:pPr algn="ctr"/>
            <a:r>
              <a:rPr lang="de-DE" sz="7200" dirty="0">
                <a:ln>
                  <a:solidFill>
                    <a:schemeClr val="tx1"/>
                  </a:solidFill>
                </a:ln>
                <a:solidFill>
                  <a:schemeClr val="bg1"/>
                </a:solidFill>
                <a:latin typeface="Futura Medium" panose="020B0602020204020303" pitchFamily="34" charset="-79"/>
                <a:cs typeface="Futura Medium" panose="020B0602020204020303" pitchFamily="34" charset="-79"/>
              </a:rPr>
              <a:t>E</a:t>
            </a:r>
            <a:r>
              <a:rPr lang="de-DE" sz="7200" i="0">
                <a:ln>
                  <a:solidFill>
                    <a:schemeClr val="tx1"/>
                  </a:solidFill>
                </a:ln>
                <a:solidFill>
                  <a:schemeClr val="bg1"/>
                </a:solidFill>
                <a:effectLst/>
                <a:latin typeface="Futura Medium" panose="020B0602020204020303" pitchFamily="34" charset="-79"/>
                <a:cs typeface="Futura Medium" panose="020B0602020204020303" pitchFamily="34" charset="-79"/>
              </a:rPr>
              <a:t>ffizient </a:t>
            </a:r>
            <a:r>
              <a:rPr lang="de-DE" sz="7200" i="0" dirty="0">
                <a:ln>
                  <a:solidFill>
                    <a:schemeClr val="tx1"/>
                  </a:solidFill>
                </a:ln>
                <a:solidFill>
                  <a:schemeClr val="bg1"/>
                </a:solidFill>
                <a:effectLst/>
                <a:latin typeface="Futura Medium" panose="020B0602020204020303" pitchFamily="34" charset="-79"/>
                <a:cs typeface="Futura Medium" panose="020B0602020204020303" pitchFamily="34" charset="-79"/>
              </a:rPr>
              <a:t>das Bekannte ausschöpfen</a:t>
            </a:r>
          </a:p>
        </p:txBody>
      </p:sp>
      <p:sp>
        <p:nvSpPr>
          <p:cNvPr id="37" name="Textfeld 36">
            <a:extLst>
              <a:ext uri="{FF2B5EF4-FFF2-40B4-BE49-F238E27FC236}">
                <a16:creationId xmlns:a16="http://schemas.microsoft.com/office/drawing/2014/main" id="{49D7D7DF-3BC5-8843-BA1B-911305FED5A1}"/>
              </a:ext>
            </a:extLst>
          </p:cNvPr>
          <p:cNvSpPr txBox="1"/>
          <p:nvPr/>
        </p:nvSpPr>
        <p:spPr>
          <a:xfrm>
            <a:off x="20160244" y="20297010"/>
            <a:ext cx="9795887" cy="769441"/>
          </a:xfrm>
          <a:prstGeom prst="rect">
            <a:avLst/>
          </a:prstGeom>
          <a:noFill/>
          <a:ln>
            <a:noFill/>
          </a:ln>
        </p:spPr>
        <p:txBody>
          <a:bodyPr wrap="none" rtlCol="0">
            <a:spAutoFit/>
          </a:bodyPr>
          <a:lstStyle/>
          <a:p>
            <a:r>
              <a:rPr lang="de-DE" sz="4400" dirty="0">
                <a:solidFill>
                  <a:schemeClr val="tx2">
                    <a:lumMod val="40000"/>
                    <a:lumOff val="60000"/>
                  </a:schemeClr>
                </a:solidFill>
                <a:latin typeface="Futura Medium" panose="020B0602020204020303" pitchFamily="34" charset="-79"/>
                <a:cs typeface="Futura Medium" panose="020B0602020204020303" pitchFamily="34" charset="-79"/>
              </a:rPr>
              <a:t>Marcus Raitner, </a:t>
            </a:r>
            <a:r>
              <a:rPr lang="de-DE" sz="4400" dirty="0">
                <a:solidFill>
                  <a:schemeClr val="tx2">
                    <a:lumMod val="40000"/>
                    <a:lumOff val="60000"/>
                  </a:schemeClr>
                </a:solidFill>
                <a:latin typeface="Futura Medium" panose="020B0602020204020303" pitchFamily="34" charset="-79"/>
                <a:cs typeface="Futura Medium" panose="020B0602020204020303" pitchFamily="34" charset="-79"/>
                <a:hlinkClick r:id="rId4">
                  <a:extLst>
                    <a:ext uri="{A12FA001-AC4F-418D-AE19-62706E023703}">
                      <ahyp:hlinkClr xmlns:ahyp="http://schemas.microsoft.com/office/drawing/2018/hyperlinkcolor" val="tx"/>
                    </a:ext>
                  </a:extLst>
                </a:hlinkClick>
              </a:rPr>
              <a:t>fuehrung-erfahren.de</a:t>
            </a:r>
            <a:endParaRPr lang="de-DE" sz="4400" dirty="0">
              <a:solidFill>
                <a:schemeClr val="tx2">
                  <a:lumMod val="40000"/>
                  <a:lumOff val="60000"/>
                </a:schemeClr>
              </a:solidFill>
              <a:latin typeface="Futura Medium" panose="020B0602020204020303" pitchFamily="34" charset="-79"/>
              <a:cs typeface="Futura Medium" panose="020B0602020204020303" pitchFamily="34" charset="-79"/>
            </a:endParaRPr>
          </a:p>
        </p:txBody>
      </p:sp>
      <p:sp>
        <p:nvSpPr>
          <p:cNvPr id="38" name="Rechteck 37">
            <a:extLst>
              <a:ext uri="{FF2B5EF4-FFF2-40B4-BE49-F238E27FC236}">
                <a16:creationId xmlns:a16="http://schemas.microsoft.com/office/drawing/2014/main" id="{64DB86A5-268D-B34B-8557-39FAE61CDBD7}"/>
              </a:ext>
            </a:extLst>
          </p:cNvPr>
          <p:cNvSpPr/>
          <p:nvPr/>
        </p:nvSpPr>
        <p:spPr>
          <a:xfrm>
            <a:off x="5016048" y="9489887"/>
            <a:ext cx="5105511" cy="1200329"/>
          </a:xfrm>
          <a:prstGeom prst="rect">
            <a:avLst/>
          </a:prstGeom>
        </p:spPr>
        <p:txBody>
          <a:bodyPr wrap="square">
            <a:spAutoFit/>
          </a:bodyPr>
          <a:lstStyle/>
          <a:p>
            <a:pPr algn="ctr"/>
            <a:r>
              <a:rPr lang="de-DE" sz="7200" dirty="0">
                <a:ln>
                  <a:solidFill>
                    <a:schemeClr val="tx1"/>
                  </a:solidFill>
                </a:ln>
                <a:solidFill>
                  <a:schemeClr val="bg1"/>
                </a:solidFill>
                <a:latin typeface="Futura Medium" panose="020B0602020204020303" pitchFamily="34" charset="-79"/>
                <a:cs typeface="Futura Medium" panose="020B0602020204020303" pitchFamily="34" charset="-79"/>
              </a:rPr>
              <a:t>mehr als </a:t>
            </a:r>
            <a:endParaRPr lang="de-DE" sz="7200" i="0" dirty="0">
              <a:ln>
                <a:solidFill>
                  <a:schemeClr val="tx1"/>
                </a:solidFill>
              </a:ln>
              <a:solidFill>
                <a:schemeClr val="bg1"/>
              </a:solidFill>
              <a:effectLst/>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1575940300"/>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268</Words>
  <Application>Microsoft Macintosh PowerPoint</Application>
  <PresentationFormat>Benutzerdefiniert</PresentationFormat>
  <Paragraphs>106</Paragraphs>
  <Slides>8</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8</vt:i4>
      </vt:variant>
    </vt:vector>
  </HeadingPairs>
  <TitlesOfParts>
    <vt:vector size="14" baseType="lpstr">
      <vt:lpstr>Arial</vt:lpstr>
      <vt:lpstr>Calibri</vt:lpstr>
      <vt:lpstr>Calibri Light</vt:lpstr>
      <vt:lpstr>Futura</vt:lpstr>
      <vt:lpstr>Futura Medium</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Marcus Raitner</dc:creator>
  <cp:lastModifiedBy>Raitner Marcus, FG-44</cp:lastModifiedBy>
  <cp:revision>25</cp:revision>
  <cp:lastPrinted>2019-04-02T07:09:56Z</cp:lastPrinted>
  <dcterms:created xsi:type="dcterms:W3CDTF">2019-04-02T07:01:41Z</dcterms:created>
  <dcterms:modified xsi:type="dcterms:W3CDTF">2019-04-09T07:06:44Z</dcterms:modified>
</cp:coreProperties>
</file>