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3" r:id="rId3"/>
    <p:sldId id="257" r:id="rId4"/>
    <p:sldId id="258" r:id="rId5"/>
    <p:sldId id="259" r:id="rId6"/>
    <p:sldId id="260" r:id="rId7"/>
    <p:sldId id="261" r:id="rId8"/>
    <p:sldId id="262" r:id="rId9"/>
  </p:sldIdLst>
  <p:sldSz cx="30275213" cy="213836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p:restoredTop sz="94737"/>
  </p:normalViewPr>
  <p:slideViewPr>
    <p:cSldViewPr snapToGrid="0" snapToObjects="1">
      <p:cViewPr varScale="1">
        <p:scale>
          <a:sx n="31" d="100"/>
          <a:sy n="31" d="100"/>
        </p:scale>
        <p:origin x="1320"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3499590"/>
            <a:ext cx="25733931" cy="7444669"/>
          </a:xfrm>
        </p:spPr>
        <p:txBody>
          <a:bodyPr anchor="b"/>
          <a:lstStyle>
            <a:lvl1pPr algn="ctr">
              <a:defRPr sz="18709"/>
            </a:lvl1pPr>
          </a:lstStyle>
          <a:p>
            <a:r>
              <a:rPr lang="de-DE"/>
              <a:t>Mastertitelformat bearbeiten</a:t>
            </a:r>
            <a:endParaRPr lang="en-US" dirty="0"/>
          </a:p>
        </p:txBody>
      </p:sp>
      <p:sp>
        <p:nvSpPr>
          <p:cNvPr id="3" name="Subtitle 2"/>
          <p:cNvSpPr>
            <a:spLocks noGrp="1"/>
          </p:cNvSpPr>
          <p:nvPr>
            <p:ph type="subTitle" idx="1"/>
          </p:nvPr>
        </p:nvSpPr>
        <p:spPr>
          <a:xfrm>
            <a:off x="3784402" y="11231355"/>
            <a:ext cx="22706410" cy="5162758"/>
          </a:xfrm>
        </p:spPr>
        <p:txBody>
          <a:bodyPr/>
          <a:lstStyle>
            <a:lvl1pPr marL="0" indent="0" algn="ctr">
              <a:buNone/>
              <a:defRPr sz="7483"/>
            </a:lvl1pPr>
            <a:lvl2pPr marL="1425595" indent="0" algn="ctr">
              <a:buNone/>
              <a:defRPr sz="6236"/>
            </a:lvl2pPr>
            <a:lvl3pPr marL="2851191" indent="0" algn="ctr">
              <a:buNone/>
              <a:defRPr sz="5613"/>
            </a:lvl3pPr>
            <a:lvl4pPr marL="4276786" indent="0" algn="ctr">
              <a:buNone/>
              <a:defRPr sz="4989"/>
            </a:lvl4pPr>
            <a:lvl5pPr marL="5702381" indent="0" algn="ctr">
              <a:buNone/>
              <a:defRPr sz="4989"/>
            </a:lvl5pPr>
            <a:lvl6pPr marL="7127977" indent="0" algn="ctr">
              <a:buNone/>
              <a:defRPr sz="4989"/>
            </a:lvl6pPr>
            <a:lvl7pPr marL="8553572" indent="0" algn="ctr">
              <a:buNone/>
              <a:defRPr sz="4989"/>
            </a:lvl7pPr>
            <a:lvl8pPr marL="9979167" indent="0" algn="ctr">
              <a:buNone/>
              <a:defRPr sz="4989"/>
            </a:lvl8pPr>
            <a:lvl9pPr marL="11404763" indent="0" algn="ctr">
              <a:buNone/>
              <a:defRPr sz="4989"/>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648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9655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1138480"/>
            <a:ext cx="6528093" cy="1812163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081423" y="1138480"/>
            <a:ext cx="19205838" cy="1812163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66167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40395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65654" y="5331063"/>
            <a:ext cx="26112371" cy="8894992"/>
          </a:xfrm>
        </p:spPr>
        <p:txBody>
          <a:bodyPr anchor="b"/>
          <a:lstStyle>
            <a:lvl1pPr>
              <a:defRPr sz="18709"/>
            </a:lvl1pPr>
          </a:lstStyle>
          <a:p>
            <a:r>
              <a:rPr lang="de-DE"/>
              <a:t>Mastertitelformat bearbeiten</a:t>
            </a:r>
            <a:endParaRPr lang="en-US" dirty="0"/>
          </a:p>
        </p:txBody>
      </p:sp>
      <p:sp>
        <p:nvSpPr>
          <p:cNvPr id="3" name="Text Placeholder 2"/>
          <p:cNvSpPr>
            <a:spLocks noGrp="1"/>
          </p:cNvSpPr>
          <p:nvPr>
            <p:ph type="body" idx="1"/>
          </p:nvPr>
        </p:nvSpPr>
        <p:spPr>
          <a:xfrm>
            <a:off x="2065654" y="14310205"/>
            <a:ext cx="26112371" cy="4677666"/>
          </a:xfrm>
        </p:spPr>
        <p:txBody>
          <a:bodyPr/>
          <a:lstStyle>
            <a:lvl1pPr marL="0" indent="0">
              <a:buNone/>
              <a:defRPr sz="7483">
                <a:solidFill>
                  <a:schemeClr val="tx1"/>
                </a:solidFill>
              </a:defRPr>
            </a:lvl1pPr>
            <a:lvl2pPr marL="1425595" indent="0">
              <a:buNone/>
              <a:defRPr sz="6236">
                <a:solidFill>
                  <a:schemeClr val="tx1">
                    <a:tint val="75000"/>
                  </a:schemeClr>
                </a:solidFill>
              </a:defRPr>
            </a:lvl2pPr>
            <a:lvl3pPr marL="2851191" indent="0">
              <a:buNone/>
              <a:defRPr sz="5613">
                <a:solidFill>
                  <a:schemeClr val="tx1">
                    <a:tint val="75000"/>
                  </a:schemeClr>
                </a:solidFill>
              </a:defRPr>
            </a:lvl3pPr>
            <a:lvl4pPr marL="4276786" indent="0">
              <a:buNone/>
              <a:defRPr sz="4989">
                <a:solidFill>
                  <a:schemeClr val="tx1">
                    <a:tint val="75000"/>
                  </a:schemeClr>
                </a:solidFill>
              </a:defRPr>
            </a:lvl4pPr>
            <a:lvl5pPr marL="5702381" indent="0">
              <a:buNone/>
              <a:defRPr sz="4989">
                <a:solidFill>
                  <a:schemeClr val="tx1">
                    <a:tint val="75000"/>
                  </a:schemeClr>
                </a:solidFill>
              </a:defRPr>
            </a:lvl5pPr>
            <a:lvl6pPr marL="7127977" indent="0">
              <a:buNone/>
              <a:defRPr sz="4989">
                <a:solidFill>
                  <a:schemeClr val="tx1">
                    <a:tint val="75000"/>
                  </a:schemeClr>
                </a:solidFill>
              </a:defRPr>
            </a:lvl6pPr>
            <a:lvl7pPr marL="8553572" indent="0">
              <a:buNone/>
              <a:defRPr sz="4989">
                <a:solidFill>
                  <a:schemeClr val="tx1">
                    <a:tint val="75000"/>
                  </a:schemeClr>
                </a:solidFill>
              </a:defRPr>
            </a:lvl7pPr>
            <a:lvl8pPr marL="9979167" indent="0">
              <a:buNone/>
              <a:defRPr sz="4989">
                <a:solidFill>
                  <a:schemeClr val="tx1">
                    <a:tint val="75000"/>
                  </a:schemeClr>
                </a:solidFill>
              </a:defRPr>
            </a:lvl8pPr>
            <a:lvl9pPr marL="11404763" indent="0">
              <a:buNone/>
              <a:defRPr sz="4989">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31248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081421" y="5692400"/>
            <a:ext cx="12866966" cy="13567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5326826" y="5692400"/>
            <a:ext cx="12866966" cy="13567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41956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085364" y="1138485"/>
            <a:ext cx="26112371" cy="4133179"/>
          </a:xfrm>
        </p:spPr>
        <p:txBody>
          <a:bodyPr/>
          <a:lstStyle/>
          <a:p>
            <a:r>
              <a:rPr lang="de-DE"/>
              <a:t>Mastertitelformat bearbeiten</a:t>
            </a:r>
            <a:endParaRPr lang="en-US" dirty="0"/>
          </a:p>
        </p:txBody>
      </p:sp>
      <p:sp>
        <p:nvSpPr>
          <p:cNvPr id="3" name="Text Placeholder 2"/>
          <p:cNvSpPr>
            <a:spLocks noGrp="1"/>
          </p:cNvSpPr>
          <p:nvPr>
            <p:ph type="body" idx="1"/>
          </p:nvPr>
        </p:nvSpPr>
        <p:spPr>
          <a:xfrm>
            <a:off x="2085368" y="5241960"/>
            <a:ext cx="12807832"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de-DE"/>
              <a:t>Mastertextformat bearbeiten</a:t>
            </a:r>
          </a:p>
        </p:txBody>
      </p:sp>
      <p:sp>
        <p:nvSpPr>
          <p:cNvPr id="4" name="Content Placeholder 3"/>
          <p:cNvSpPr>
            <a:spLocks noGrp="1"/>
          </p:cNvSpPr>
          <p:nvPr>
            <p:ph sz="half" idx="2"/>
          </p:nvPr>
        </p:nvSpPr>
        <p:spPr>
          <a:xfrm>
            <a:off x="2085368" y="7810963"/>
            <a:ext cx="12807832" cy="1148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5326828" y="5241960"/>
            <a:ext cx="12870909"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de-DE"/>
              <a:t>Mastertextformat bearbeiten</a:t>
            </a:r>
          </a:p>
        </p:txBody>
      </p:sp>
      <p:sp>
        <p:nvSpPr>
          <p:cNvPr id="6" name="Content Placeholder 5"/>
          <p:cNvSpPr>
            <a:spLocks noGrp="1"/>
          </p:cNvSpPr>
          <p:nvPr>
            <p:ph sz="quarter" idx="4"/>
          </p:nvPr>
        </p:nvSpPr>
        <p:spPr>
          <a:xfrm>
            <a:off x="15326828" y="7810963"/>
            <a:ext cx="12870909" cy="1148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DC73F47-34A6-5B45-B49B-ED2F61F8E289}" type="datetimeFigureOut">
              <a:rPr lang="de-DE" smtClean="0"/>
              <a:t>09.04.19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91649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DC73F47-34A6-5B45-B49B-ED2F61F8E289}" type="datetimeFigureOut">
              <a:rPr lang="de-DE" smtClean="0"/>
              <a:t>09.04.19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43800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73F47-34A6-5B45-B49B-ED2F61F8E289}" type="datetimeFigureOut">
              <a:rPr lang="de-DE" smtClean="0"/>
              <a:t>09.04.19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119338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de-DE"/>
              <a:t>Mastertitelformat bearbeiten</a:t>
            </a:r>
            <a:endParaRPr lang="en-US" dirty="0"/>
          </a:p>
        </p:txBody>
      </p:sp>
      <p:sp>
        <p:nvSpPr>
          <p:cNvPr id="3" name="Content Placeholder 2"/>
          <p:cNvSpPr>
            <a:spLocks noGrp="1"/>
          </p:cNvSpPr>
          <p:nvPr>
            <p:ph idx="1"/>
          </p:nvPr>
        </p:nvSpPr>
        <p:spPr>
          <a:xfrm>
            <a:off x="12870909" y="3078850"/>
            <a:ext cx="15326827" cy="15196234"/>
          </a:xfrm>
        </p:spPr>
        <p:txBody>
          <a:bodyPr/>
          <a:lstStyle>
            <a:lvl1pPr>
              <a:defRPr sz="9978"/>
            </a:lvl1pPr>
            <a:lvl2pPr>
              <a:defRPr sz="8731"/>
            </a:lvl2pPr>
            <a:lvl3pPr>
              <a:defRPr sz="7483"/>
            </a:lvl3pPr>
            <a:lvl4pPr>
              <a:defRPr sz="6236"/>
            </a:lvl4pPr>
            <a:lvl5pPr>
              <a:defRPr sz="6236"/>
            </a:lvl5pPr>
            <a:lvl6pPr>
              <a:defRPr sz="6236"/>
            </a:lvl6pPr>
            <a:lvl7pPr>
              <a:defRPr sz="6236"/>
            </a:lvl7pPr>
            <a:lvl8pPr>
              <a:defRPr sz="6236"/>
            </a:lvl8pPr>
            <a:lvl9pPr>
              <a:defRPr sz="6236"/>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de-DE"/>
              <a:t>Mastertextformat bearbeiten</a:t>
            </a:r>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76233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de-DE"/>
              <a:t>Mastertitelformat bearbeiten</a:t>
            </a:r>
            <a:endParaRPr lang="en-US" dirty="0"/>
          </a:p>
        </p:txBody>
      </p:sp>
      <p:sp>
        <p:nvSpPr>
          <p:cNvPr id="3" name="Picture Placeholder 2"/>
          <p:cNvSpPr>
            <a:spLocks noGrp="1" noChangeAspect="1"/>
          </p:cNvSpPr>
          <p:nvPr>
            <p:ph type="pic" idx="1"/>
          </p:nvPr>
        </p:nvSpPr>
        <p:spPr>
          <a:xfrm>
            <a:off x="12870909" y="3078850"/>
            <a:ext cx="15326827" cy="15196234"/>
          </a:xfrm>
        </p:spPr>
        <p:txBody>
          <a:bodyPr anchor="t"/>
          <a:lstStyle>
            <a:lvl1pPr marL="0" indent="0">
              <a:buNone/>
              <a:defRPr sz="9978"/>
            </a:lvl1pPr>
            <a:lvl2pPr marL="1425595" indent="0">
              <a:buNone/>
              <a:defRPr sz="8731"/>
            </a:lvl2pPr>
            <a:lvl3pPr marL="2851191" indent="0">
              <a:buNone/>
              <a:defRPr sz="7483"/>
            </a:lvl3pPr>
            <a:lvl4pPr marL="4276786" indent="0">
              <a:buNone/>
              <a:defRPr sz="6236"/>
            </a:lvl4pPr>
            <a:lvl5pPr marL="5702381" indent="0">
              <a:buNone/>
              <a:defRPr sz="6236"/>
            </a:lvl5pPr>
            <a:lvl6pPr marL="7127977" indent="0">
              <a:buNone/>
              <a:defRPr sz="6236"/>
            </a:lvl6pPr>
            <a:lvl7pPr marL="8553572" indent="0">
              <a:buNone/>
              <a:defRPr sz="6236"/>
            </a:lvl7pPr>
            <a:lvl8pPr marL="9979167" indent="0">
              <a:buNone/>
              <a:defRPr sz="6236"/>
            </a:lvl8pPr>
            <a:lvl9pPr marL="11404763" indent="0">
              <a:buNone/>
              <a:defRPr sz="6236"/>
            </a:lvl9pPr>
          </a:lstStyle>
          <a:p>
            <a:r>
              <a:rPr lang="de-DE"/>
              <a:t>Bild durch Klicken auf Symbol hinzufügen</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de-DE"/>
              <a:t>Mastertextformat bearbeiten</a:t>
            </a:r>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95995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1138485"/>
            <a:ext cx="26112371" cy="4133179"/>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081421" y="5692400"/>
            <a:ext cx="26112371" cy="1356771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081421" y="19819457"/>
            <a:ext cx="6811923" cy="1138480"/>
          </a:xfrm>
          <a:prstGeom prst="rect">
            <a:avLst/>
          </a:prstGeom>
        </p:spPr>
        <p:txBody>
          <a:bodyPr vert="horz" lIns="91440" tIns="45720" rIns="91440" bIns="45720" rtlCol="0" anchor="ctr"/>
          <a:lstStyle>
            <a:lvl1pPr algn="l">
              <a:defRPr sz="3742">
                <a:solidFill>
                  <a:schemeClr val="tx1">
                    <a:tint val="75000"/>
                  </a:schemeClr>
                </a:solidFill>
              </a:defRPr>
            </a:lvl1pPr>
          </a:lstStyle>
          <a:p>
            <a:fld id="{9DC73F47-34A6-5B45-B49B-ED2F61F8E289}" type="datetimeFigureOut">
              <a:rPr lang="de-DE" smtClean="0"/>
              <a:t>09.04.19</a:t>
            </a:fld>
            <a:endParaRPr lang="de-DE"/>
          </a:p>
        </p:txBody>
      </p:sp>
      <p:sp>
        <p:nvSpPr>
          <p:cNvPr id="5" name="Footer Placeholder 4"/>
          <p:cNvSpPr>
            <a:spLocks noGrp="1"/>
          </p:cNvSpPr>
          <p:nvPr>
            <p:ph type="ftr" sz="quarter" idx="3"/>
          </p:nvPr>
        </p:nvSpPr>
        <p:spPr>
          <a:xfrm>
            <a:off x="10028665" y="19819457"/>
            <a:ext cx="10217884" cy="1138480"/>
          </a:xfrm>
          <a:prstGeom prst="rect">
            <a:avLst/>
          </a:prstGeom>
        </p:spPr>
        <p:txBody>
          <a:bodyPr vert="horz" lIns="91440" tIns="45720" rIns="91440" bIns="45720" rtlCol="0" anchor="ctr"/>
          <a:lstStyle>
            <a:lvl1pPr algn="ctr">
              <a:defRPr sz="374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21381869" y="19819457"/>
            <a:ext cx="6811923" cy="1138480"/>
          </a:xfrm>
          <a:prstGeom prst="rect">
            <a:avLst/>
          </a:prstGeom>
        </p:spPr>
        <p:txBody>
          <a:bodyPr vert="horz" lIns="91440" tIns="45720" rIns="91440" bIns="45720" rtlCol="0" anchor="ctr"/>
          <a:lstStyle>
            <a:lvl1pPr algn="r">
              <a:defRPr sz="3742">
                <a:solidFill>
                  <a:schemeClr val="tx1">
                    <a:tint val="75000"/>
                  </a:schemeClr>
                </a:solidFill>
              </a:defRPr>
            </a:lvl1pPr>
          </a:lstStyle>
          <a:p>
            <a:fld id="{19533359-7201-5249-88B9-FB4AAF69951E}" type="slidenum">
              <a:rPr lang="de-DE" smtClean="0"/>
              <a:t>‹Nr.›</a:t>
            </a:fld>
            <a:endParaRPr lang="de-DE"/>
          </a:p>
        </p:txBody>
      </p:sp>
    </p:spTree>
    <p:extLst>
      <p:ext uri="{BB962C8B-B14F-4D97-AF65-F5344CB8AC3E}">
        <p14:creationId xmlns:p14="http://schemas.microsoft.com/office/powerpoint/2010/main" val="1385600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851191" rtl="0" eaLnBrk="1" latinLnBrk="0" hangingPunct="1">
        <a:lnSpc>
          <a:spcPct val="90000"/>
        </a:lnSpc>
        <a:spcBef>
          <a:spcPct val="0"/>
        </a:spcBef>
        <a:buNone/>
        <a:defRPr sz="13720" kern="1200">
          <a:solidFill>
            <a:schemeClr val="tx1"/>
          </a:solidFill>
          <a:latin typeface="+mj-lt"/>
          <a:ea typeface="+mj-ea"/>
          <a:cs typeface="+mj-cs"/>
        </a:defRPr>
      </a:lvl1pPr>
    </p:titleStyle>
    <p:bodyStyle>
      <a:lvl1pPr marL="712798" indent="-712798" algn="l" defTabSz="2851191" rtl="0" eaLnBrk="1" latinLnBrk="0" hangingPunct="1">
        <a:lnSpc>
          <a:spcPct val="90000"/>
        </a:lnSpc>
        <a:spcBef>
          <a:spcPts val="3118"/>
        </a:spcBef>
        <a:buFont typeface="Arial" panose="020B0604020202020204" pitchFamily="34" charset="0"/>
        <a:buChar char="•"/>
        <a:defRPr sz="8731" kern="1200">
          <a:solidFill>
            <a:schemeClr val="tx1"/>
          </a:solidFill>
          <a:latin typeface="+mn-lt"/>
          <a:ea typeface="+mn-ea"/>
          <a:cs typeface="+mn-cs"/>
        </a:defRPr>
      </a:lvl1pPr>
      <a:lvl2pPr marL="2138393" indent="-712798" algn="l" defTabSz="2851191" rtl="0" eaLnBrk="1" latinLnBrk="0" hangingPunct="1">
        <a:lnSpc>
          <a:spcPct val="90000"/>
        </a:lnSpc>
        <a:spcBef>
          <a:spcPts val="1559"/>
        </a:spcBef>
        <a:buFont typeface="Arial" panose="020B0604020202020204" pitchFamily="34" charset="0"/>
        <a:buChar char="•"/>
        <a:defRPr sz="7483" kern="1200">
          <a:solidFill>
            <a:schemeClr val="tx1"/>
          </a:solidFill>
          <a:latin typeface="+mn-lt"/>
          <a:ea typeface="+mn-ea"/>
          <a:cs typeface="+mn-cs"/>
        </a:defRPr>
      </a:lvl2pPr>
      <a:lvl3pPr marL="3563988" indent="-712798" algn="l" defTabSz="2851191" rtl="0" eaLnBrk="1" latinLnBrk="0" hangingPunct="1">
        <a:lnSpc>
          <a:spcPct val="90000"/>
        </a:lnSpc>
        <a:spcBef>
          <a:spcPts val="1559"/>
        </a:spcBef>
        <a:buFont typeface="Arial" panose="020B0604020202020204" pitchFamily="34" charset="0"/>
        <a:buChar char="•"/>
        <a:defRPr sz="6236" kern="1200">
          <a:solidFill>
            <a:schemeClr val="tx1"/>
          </a:solidFill>
          <a:latin typeface="+mn-lt"/>
          <a:ea typeface="+mn-ea"/>
          <a:cs typeface="+mn-cs"/>
        </a:defRPr>
      </a:lvl3pPr>
      <a:lvl4pPr marL="498958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4pPr>
      <a:lvl5pPr marL="6415179"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5pPr>
      <a:lvl6pPr marL="784077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637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1965"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756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191" rtl="0" eaLnBrk="1" latinLnBrk="0" hangingPunct="1">
        <a:defRPr sz="5613" kern="1200">
          <a:solidFill>
            <a:schemeClr val="tx1"/>
          </a:solidFill>
          <a:latin typeface="+mn-lt"/>
          <a:ea typeface="+mn-ea"/>
          <a:cs typeface="+mn-cs"/>
        </a:defRPr>
      </a:lvl1pPr>
      <a:lvl2pPr marL="1425595" algn="l" defTabSz="2851191" rtl="0" eaLnBrk="1" latinLnBrk="0" hangingPunct="1">
        <a:defRPr sz="5613" kern="1200">
          <a:solidFill>
            <a:schemeClr val="tx1"/>
          </a:solidFill>
          <a:latin typeface="+mn-lt"/>
          <a:ea typeface="+mn-ea"/>
          <a:cs typeface="+mn-cs"/>
        </a:defRPr>
      </a:lvl2pPr>
      <a:lvl3pPr marL="2851191" algn="l" defTabSz="2851191" rtl="0" eaLnBrk="1" latinLnBrk="0" hangingPunct="1">
        <a:defRPr sz="5613" kern="1200">
          <a:solidFill>
            <a:schemeClr val="tx1"/>
          </a:solidFill>
          <a:latin typeface="+mn-lt"/>
          <a:ea typeface="+mn-ea"/>
          <a:cs typeface="+mn-cs"/>
        </a:defRPr>
      </a:lvl3pPr>
      <a:lvl4pPr marL="4276786" algn="l" defTabSz="2851191" rtl="0" eaLnBrk="1" latinLnBrk="0" hangingPunct="1">
        <a:defRPr sz="5613" kern="1200">
          <a:solidFill>
            <a:schemeClr val="tx1"/>
          </a:solidFill>
          <a:latin typeface="+mn-lt"/>
          <a:ea typeface="+mn-ea"/>
          <a:cs typeface="+mn-cs"/>
        </a:defRPr>
      </a:lvl4pPr>
      <a:lvl5pPr marL="5702381" algn="l" defTabSz="2851191" rtl="0" eaLnBrk="1" latinLnBrk="0" hangingPunct="1">
        <a:defRPr sz="5613" kern="1200">
          <a:solidFill>
            <a:schemeClr val="tx1"/>
          </a:solidFill>
          <a:latin typeface="+mn-lt"/>
          <a:ea typeface="+mn-ea"/>
          <a:cs typeface="+mn-cs"/>
        </a:defRPr>
      </a:lvl5pPr>
      <a:lvl6pPr marL="7127977" algn="l" defTabSz="2851191" rtl="0" eaLnBrk="1" latinLnBrk="0" hangingPunct="1">
        <a:defRPr sz="5613" kern="1200">
          <a:solidFill>
            <a:schemeClr val="tx1"/>
          </a:solidFill>
          <a:latin typeface="+mn-lt"/>
          <a:ea typeface="+mn-ea"/>
          <a:cs typeface="+mn-cs"/>
        </a:defRPr>
      </a:lvl6pPr>
      <a:lvl7pPr marL="8553572" algn="l" defTabSz="2851191" rtl="0" eaLnBrk="1" latinLnBrk="0" hangingPunct="1">
        <a:defRPr sz="5613" kern="1200">
          <a:solidFill>
            <a:schemeClr val="tx1"/>
          </a:solidFill>
          <a:latin typeface="+mn-lt"/>
          <a:ea typeface="+mn-ea"/>
          <a:cs typeface="+mn-cs"/>
        </a:defRPr>
      </a:lvl7pPr>
      <a:lvl8pPr marL="9979167" algn="l" defTabSz="2851191" rtl="0" eaLnBrk="1" latinLnBrk="0" hangingPunct="1">
        <a:defRPr sz="5613" kern="1200">
          <a:solidFill>
            <a:schemeClr val="tx1"/>
          </a:solidFill>
          <a:latin typeface="+mn-lt"/>
          <a:ea typeface="+mn-ea"/>
          <a:cs typeface="+mn-cs"/>
        </a:defRPr>
      </a:lvl8pPr>
      <a:lvl9pPr marL="11404763" algn="l" defTabSz="2851191" rtl="0" eaLnBrk="1" latinLnBrk="0" hangingPunct="1">
        <a:defRPr sz="56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leanpub.com/humanleadership" TargetMode="External"/><Relationship Id="rId2" Type="http://schemas.openxmlformats.org/officeDocument/2006/relationships/hyperlink" Target="https://leanpub.com/menschlichefuehrung" TargetMode="Externa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D5B0DB0-B91B-2B4C-AA54-6F10EB4389DF}"/>
              </a:ext>
            </a:extLst>
          </p:cNvPr>
          <p:cNvSpPr/>
          <p:nvPr/>
        </p:nvSpPr>
        <p:spPr>
          <a:xfrm>
            <a:off x="706917" y="1781680"/>
            <a:ext cx="28861378" cy="17820263"/>
          </a:xfrm>
          <a:prstGeom prst="rect">
            <a:avLst/>
          </a:prstGeom>
        </p:spPr>
        <p:txBody>
          <a:bodyPr wrap="square">
            <a:spAutoFit/>
          </a:bodyPr>
          <a:lstStyle/>
          <a:p>
            <a:pPr algn="ctr"/>
            <a:r>
              <a:rPr lang="en-US" sz="9600" b="1" dirty="0">
                <a:ln>
                  <a:solidFill>
                    <a:schemeClr val="tx1"/>
                  </a:solidFill>
                </a:ln>
                <a:solidFill>
                  <a:schemeClr val="bg1"/>
                </a:solidFill>
                <a:latin typeface="Futura Medium" panose="020B0602020204020303" pitchFamily="34" charset="-79"/>
                <a:cs typeface="Futura Medium" panose="020B0602020204020303" pitchFamily="34" charset="-79"/>
              </a:rPr>
              <a:t>Manifesto for Human(e) Leadership</a:t>
            </a:r>
          </a:p>
          <a:p>
            <a:pPr algn="ctr"/>
            <a:endParaRPr lang="en-US" sz="9600" dirty="0">
              <a:ln>
                <a:solidFill>
                  <a:schemeClr val="tx1"/>
                </a:solidFill>
              </a:ln>
              <a:solidFill>
                <a:schemeClr val="bg1"/>
              </a:solidFill>
              <a:latin typeface="Futura Medium" panose="020B0602020204020303" pitchFamily="34" charset="-79"/>
              <a:cs typeface="Futura Medium" panose="020B0602020204020303" pitchFamily="34" charset="-79"/>
            </a:endParaRPr>
          </a:p>
          <a:p>
            <a:pPr algn="ctr"/>
            <a:r>
              <a:rPr lang="en-US" sz="9600" dirty="0">
                <a:ln>
                  <a:solidFill>
                    <a:schemeClr val="tx1"/>
                  </a:solidFill>
                </a:ln>
                <a:solidFill>
                  <a:schemeClr val="bg1"/>
                </a:solidFill>
                <a:latin typeface="Futura Medium" panose="020B0602020204020303" pitchFamily="34" charset="-79"/>
                <a:cs typeface="Futura Medium" panose="020B0602020204020303" pitchFamily="34" charset="-79"/>
              </a:rPr>
              <a:t>We believe in the creativity and motivation of human beings. We consider human leadership as pivotal in a highly networked and highly complex world. We understand the task of leadership as serving life and striving for conditions in which people, in their diversity, can contribute in the best possible way and in which they can develop themselves and work effectively together. </a:t>
            </a:r>
          </a:p>
          <a:p>
            <a:pPr algn="ctr"/>
            <a:endParaRPr lang="en-US" sz="9600" dirty="0">
              <a:ln>
                <a:solidFill>
                  <a:schemeClr val="tx1"/>
                </a:solidFill>
              </a:ln>
              <a:solidFill>
                <a:schemeClr val="bg1"/>
              </a:solidFill>
              <a:latin typeface="Futura Medium" panose="020B0602020204020303" pitchFamily="34" charset="-79"/>
              <a:cs typeface="Futura Medium" panose="020B0602020204020303" pitchFamily="34" charset="-79"/>
            </a:endParaRPr>
          </a:p>
          <a:p>
            <a:pPr algn="ctr"/>
            <a:r>
              <a:rPr lang="en-US" sz="9600" dirty="0">
                <a:ln>
                  <a:solidFill>
                    <a:schemeClr val="tx1"/>
                  </a:solidFill>
                </a:ln>
                <a:solidFill>
                  <a:schemeClr val="bg1"/>
                </a:solidFill>
                <a:latin typeface="Futura Medium" panose="020B0602020204020303" pitchFamily="34" charset="-79"/>
                <a:cs typeface="Futura Medium" panose="020B0602020204020303" pitchFamily="34" charset="-79"/>
              </a:rPr>
              <a:t>These values are important to us:</a:t>
            </a:r>
            <a:endParaRPr lang="en-US" sz="960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6" name="Textfeld 5">
            <a:extLst>
              <a:ext uri="{FF2B5EF4-FFF2-40B4-BE49-F238E27FC236}">
                <a16:creationId xmlns:a16="http://schemas.microsoft.com/office/drawing/2014/main" id="{FCA5EE96-4705-1846-AB32-768D42E9FBD6}"/>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ln>
                  <a:solidFill>
                    <a:schemeClr val="tx1"/>
                  </a:solidFill>
                </a:ln>
                <a:solidFill>
                  <a:schemeClr val="bg1"/>
                </a:solidFill>
                <a:latin typeface="Futura Medium" panose="020B0602020204020303" pitchFamily="34" charset="-79"/>
                <a:cs typeface="Futura Medium" panose="020B0602020204020303" pitchFamily="34" charset="-79"/>
              </a:rPr>
              <a:t>Marcus Raitner, </a:t>
            </a:r>
            <a:r>
              <a:rPr lang="de-DE" sz="4400" dirty="0">
                <a:ln>
                  <a:solidFill>
                    <a:schemeClr val="tx1"/>
                  </a:solidFill>
                </a:ln>
                <a:solidFill>
                  <a:schemeClr val="bg1"/>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ln>
                <a:solidFill>
                  <a:schemeClr val="tx1"/>
                </a:solidFill>
              </a:ln>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74539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4F6D80-C3CC-7346-94A2-6BCE4DB4C8AB}"/>
              </a:ext>
            </a:extLst>
          </p:cNvPr>
          <p:cNvSpPr/>
          <p:nvPr/>
        </p:nvSpPr>
        <p:spPr>
          <a:xfrm>
            <a:off x="1649640" y="19408680"/>
            <a:ext cx="13759693" cy="1446550"/>
          </a:xfrm>
          <a:prstGeom prst="rect">
            <a:avLst/>
          </a:prstGeom>
        </p:spPr>
        <p:txBody>
          <a:bodyPr wrap="square">
            <a:spAutoFit/>
          </a:bodyPr>
          <a:lstStyle/>
          <a:p>
            <a:r>
              <a:rPr lang="de-DE" sz="4400" dirty="0">
                <a:latin typeface="Futura Medium" panose="020B0602020204020303" pitchFamily="34" charset="-79"/>
                <a:cs typeface="Futura Medium" panose="020B0602020204020303" pitchFamily="34" charset="-79"/>
                <a:hlinkClick r:id="rId2">
                  <a:extLst>
                    <a:ext uri="{A12FA001-AC4F-418D-AE19-62706E023703}">
                      <ahyp:hlinkClr xmlns:ahyp="http://schemas.microsoft.com/office/drawing/2018/hyperlinkcolor" val="tx"/>
                    </a:ext>
                  </a:extLst>
                </a:hlinkClick>
              </a:rPr>
              <a:t>DE: https://leanpub.com/</a:t>
            </a:r>
            <a:r>
              <a:rPr lang="de-DE" sz="4400" dirty="0" err="1">
                <a:latin typeface="Futura Medium" panose="020B0602020204020303" pitchFamily="34" charset="-79"/>
                <a:cs typeface="Futura Medium" panose="020B0602020204020303" pitchFamily="34" charset="-79"/>
                <a:hlinkClick r:id="rId2">
                  <a:extLst>
                    <a:ext uri="{A12FA001-AC4F-418D-AE19-62706E023703}">
                      <ahyp:hlinkClr xmlns:ahyp="http://schemas.microsoft.com/office/drawing/2018/hyperlinkcolor" val="tx"/>
                    </a:ext>
                  </a:extLst>
                </a:hlinkClick>
              </a:rPr>
              <a:t>menschlichefuehrung</a:t>
            </a:r>
            <a:endParaRPr lang="de-DE" sz="4400" dirty="0">
              <a:latin typeface="Futura Medium" panose="020B0602020204020303" pitchFamily="34" charset="-79"/>
              <a:cs typeface="Futura Medium" panose="020B0602020204020303" pitchFamily="34" charset="-79"/>
            </a:endParaRPr>
          </a:p>
          <a:p>
            <a:r>
              <a:rPr lang="de-DE" sz="4400" dirty="0">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EN: https://leanpub.com/humanleadership</a:t>
            </a:r>
            <a:endParaRPr lang="de-DE" sz="4400" dirty="0">
              <a:latin typeface="Futura Medium" panose="020B0602020204020303" pitchFamily="34" charset="-79"/>
              <a:cs typeface="Futura Medium" panose="020B0602020204020303" pitchFamily="34" charset="-79"/>
            </a:endParaRPr>
          </a:p>
        </p:txBody>
      </p:sp>
      <p:sp>
        <p:nvSpPr>
          <p:cNvPr id="3" name="Rechteck 2">
            <a:extLst>
              <a:ext uri="{FF2B5EF4-FFF2-40B4-BE49-F238E27FC236}">
                <a16:creationId xmlns:a16="http://schemas.microsoft.com/office/drawing/2014/main" id="{A3F120A4-0427-914F-A817-323AAF549C0C}"/>
              </a:ext>
            </a:extLst>
          </p:cNvPr>
          <p:cNvSpPr/>
          <p:nvPr/>
        </p:nvSpPr>
        <p:spPr>
          <a:xfrm>
            <a:off x="10566400" y="2335678"/>
            <a:ext cx="18059173" cy="16712267"/>
          </a:xfrm>
          <a:prstGeom prst="rect">
            <a:avLst/>
          </a:prstGeom>
        </p:spPr>
        <p:txBody>
          <a:bodyPr wrap="square">
            <a:spAutoFit/>
          </a:bodyPr>
          <a:lstStyle/>
          <a:p>
            <a:pPr algn="ctr"/>
            <a:r>
              <a:rPr lang="de-DE" sz="5400" b="1" dirty="0" err="1">
                <a:latin typeface="Futura Medium" panose="020B0602020204020303" pitchFamily="34" charset="-79"/>
                <a:cs typeface="Futura Medium" panose="020B0602020204020303" pitchFamily="34" charset="-79"/>
              </a:rPr>
              <a:t>Unleashing</a:t>
            </a:r>
            <a:r>
              <a:rPr lang="de-DE" sz="5400" b="1" dirty="0">
                <a:latin typeface="Futura Medium" panose="020B0602020204020303" pitchFamily="34" charset="-79"/>
                <a:cs typeface="Futura Medium" panose="020B0602020204020303" pitchFamily="34" charset="-79"/>
              </a:rPr>
              <a:t> human potential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employing</a:t>
            </a:r>
            <a:r>
              <a:rPr lang="de-DE" sz="5400" dirty="0">
                <a:latin typeface="Futura Medium" panose="020B0602020204020303" pitchFamily="34" charset="-79"/>
                <a:cs typeface="Futura Medium" panose="020B0602020204020303" pitchFamily="34" charset="-79"/>
              </a:rPr>
              <a:t> human </a:t>
            </a:r>
            <a:r>
              <a:rPr lang="de-DE" sz="5400" dirty="0" err="1">
                <a:latin typeface="Futura Medium" panose="020B0602020204020303" pitchFamily="34" charset="-79"/>
                <a:cs typeface="Futura Medium" panose="020B0602020204020303" pitchFamily="34" charset="-79"/>
              </a:rPr>
              <a:t>resources</a:t>
            </a:r>
            <a:r>
              <a:rPr lang="de-DE" sz="5400" dirty="0">
                <a:latin typeface="Futura Medium" panose="020B0602020204020303" pitchFamily="34" charset="-79"/>
                <a:cs typeface="Futura Medium" panose="020B0602020204020303" pitchFamily="34" charset="-79"/>
              </a:rPr>
              <a:t>.</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err="1">
                <a:latin typeface="Futura Medium" panose="020B0602020204020303" pitchFamily="34" charset="-79"/>
                <a:cs typeface="Futura Medium" panose="020B0602020204020303" pitchFamily="34" charset="-79"/>
              </a:rPr>
              <a:t>Diversity</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and</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dissent</a:t>
            </a:r>
            <a:r>
              <a:rPr lang="de-DE" sz="5400" b="1"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conformity</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and</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consensus</a:t>
            </a:r>
            <a:r>
              <a:rPr lang="de-DE" sz="5400" dirty="0">
                <a:latin typeface="Futura Medium" panose="020B0602020204020303" pitchFamily="34" charset="-79"/>
                <a:cs typeface="Futura Medium" panose="020B0602020204020303" pitchFamily="34" charset="-79"/>
              </a:rPr>
              <a:t>.</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err="1">
                <a:latin typeface="Futura Medium" panose="020B0602020204020303" pitchFamily="34" charset="-79"/>
                <a:cs typeface="Futura Medium" panose="020B0602020204020303" pitchFamily="34" charset="-79"/>
              </a:rPr>
              <a:t>Purpose</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and</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trust</a:t>
            </a:r>
            <a:r>
              <a:rPr lang="de-DE" sz="5400" b="1"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command</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and</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control</a:t>
            </a:r>
            <a:r>
              <a:rPr lang="de-DE" sz="5400" dirty="0">
                <a:latin typeface="Futura Medium" panose="020B0602020204020303" pitchFamily="34" charset="-79"/>
                <a:cs typeface="Futura Medium" panose="020B0602020204020303" pitchFamily="34" charset="-79"/>
              </a:rPr>
              <a:t>.</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err="1">
                <a:latin typeface="Futura Medium" panose="020B0602020204020303" pitchFamily="34" charset="-79"/>
                <a:cs typeface="Futura Medium" panose="020B0602020204020303" pitchFamily="34" charset="-79"/>
              </a:rPr>
              <a:t>Contributions</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to</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networks</a:t>
            </a:r>
            <a:r>
              <a:rPr lang="de-DE" sz="5400" b="1"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position</a:t>
            </a:r>
            <a:r>
              <a:rPr lang="de-DE" sz="5400" dirty="0">
                <a:latin typeface="Futura Medium" panose="020B0602020204020303" pitchFamily="34" charset="-79"/>
                <a:cs typeface="Futura Medium" panose="020B0602020204020303" pitchFamily="34" charset="-79"/>
              </a:rPr>
              <a:t> in </a:t>
            </a:r>
            <a:r>
              <a:rPr lang="de-DE" sz="5400" dirty="0" err="1">
                <a:latin typeface="Futura Medium" panose="020B0602020204020303" pitchFamily="34" charset="-79"/>
                <a:cs typeface="Futura Medium" panose="020B0602020204020303" pitchFamily="34" charset="-79"/>
              </a:rPr>
              <a:t>hierarchies</a:t>
            </a:r>
            <a:r>
              <a:rPr lang="de-DE" sz="5400" dirty="0">
                <a:latin typeface="Futura Medium" panose="020B0602020204020303" pitchFamily="34" charset="-79"/>
                <a:cs typeface="Futura Medium" panose="020B0602020204020303" pitchFamily="34" charset="-79"/>
              </a:rPr>
              <a:t>.</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err="1">
                <a:latin typeface="Futura Medium" panose="020B0602020204020303" pitchFamily="34" charset="-79"/>
                <a:cs typeface="Futura Medium" panose="020B0602020204020303" pitchFamily="34" charset="-79"/>
              </a:rPr>
              <a:t>Growing</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leaders</a:t>
            </a:r>
            <a:r>
              <a:rPr lang="de-DE" sz="5400" b="1"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leading</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followers</a:t>
            </a:r>
            <a:r>
              <a:rPr lang="de-DE" sz="5400" dirty="0">
                <a:latin typeface="Futura Medium" panose="020B0602020204020303" pitchFamily="34" charset="-79"/>
                <a:cs typeface="Futura Medium" panose="020B0602020204020303" pitchFamily="34" charset="-79"/>
              </a:rPr>
              <a:t>.</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err="1">
                <a:latin typeface="Futura Medium" panose="020B0602020204020303" pitchFamily="34" charset="-79"/>
                <a:cs typeface="Futura Medium" panose="020B0602020204020303" pitchFamily="34" charset="-79"/>
              </a:rPr>
              <a:t>Courageously</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exploring</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the</a:t>
            </a:r>
            <a:r>
              <a:rPr lang="de-DE" sz="5400" b="1" dirty="0">
                <a:latin typeface="Futura Medium" panose="020B0602020204020303" pitchFamily="34" charset="-79"/>
                <a:cs typeface="Futura Medium" panose="020B0602020204020303" pitchFamily="34" charset="-79"/>
              </a:rPr>
              <a:t> </a:t>
            </a:r>
            <a:r>
              <a:rPr lang="de-DE" sz="5400" b="1" dirty="0" err="1">
                <a:latin typeface="Futura Medium" panose="020B0602020204020303" pitchFamily="34" charset="-79"/>
                <a:cs typeface="Futura Medium" panose="020B0602020204020303" pitchFamily="34" charset="-79"/>
              </a:rPr>
              <a:t>new</a:t>
            </a:r>
            <a:r>
              <a:rPr lang="de-DE" sz="5400" b="1"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over</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efficiently</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exploiting</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the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old</a:t>
            </a:r>
            <a:r>
              <a:rPr lang="de-DE" sz="5400" dirty="0">
                <a:latin typeface="Futura Medium" panose="020B0602020204020303" pitchFamily="34" charset="-79"/>
                <a:cs typeface="Futura Medium" panose="020B0602020204020303" pitchFamily="34" charset="-79"/>
              </a:rPr>
              <a:t>.</a:t>
            </a:r>
          </a:p>
          <a:p>
            <a:pPr algn="ctr"/>
            <a:endParaRPr lang="de-DE" sz="5400" dirty="0">
              <a:latin typeface="Futura Medium" panose="020B0602020204020303" pitchFamily="34" charset="-79"/>
              <a:cs typeface="Futura Medium" panose="020B0602020204020303" pitchFamily="34" charset="-79"/>
            </a:endParaRPr>
          </a:p>
          <a:p>
            <a:pPr algn="ctr"/>
            <a:r>
              <a:rPr lang="de-DE" sz="5400" dirty="0" err="1">
                <a:latin typeface="Futura Medium" panose="020B0602020204020303" pitchFamily="34" charset="-79"/>
                <a:cs typeface="Futura Medium" panose="020B0602020204020303" pitchFamily="34" charset="-79"/>
              </a:rPr>
              <a:t>That</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is</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while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there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is</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value</a:t>
            </a:r>
            <a:r>
              <a:rPr lang="de-DE" sz="5400" dirty="0">
                <a:latin typeface="Futura Medium" panose="020B0602020204020303" pitchFamily="34" charset="-79"/>
                <a:cs typeface="Futura Medium" panose="020B0602020204020303" pitchFamily="34" charset="-79"/>
              </a:rPr>
              <a:t> in </a:t>
            </a:r>
            <a:r>
              <a:rPr lang="de-DE" sz="5400" dirty="0" err="1">
                <a:latin typeface="Futura Medium" panose="020B0602020204020303" pitchFamily="34" charset="-79"/>
                <a:cs typeface="Futura Medium" panose="020B0602020204020303" pitchFamily="34" charset="-79"/>
              </a:rPr>
              <a:t>the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items</a:t>
            </a:r>
            <a:r>
              <a:rPr lang="de-DE" sz="5400" dirty="0">
                <a:latin typeface="Futura Medium" panose="020B0602020204020303" pitchFamily="34" charset="-79"/>
                <a:cs typeface="Futura Medium" panose="020B0602020204020303" pitchFamily="34" charset="-79"/>
              </a:rPr>
              <a:t> on </a:t>
            </a:r>
            <a:r>
              <a:rPr lang="de-DE" sz="5400" dirty="0" err="1">
                <a:latin typeface="Futura Medium" panose="020B0602020204020303" pitchFamily="34" charset="-79"/>
                <a:cs typeface="Futura Medium" panose="020B0602020204020303" pitchFamily="34" charset="-79"/>
              </a:rPr>
              <a:t>the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right</a:t>
            </a:r>
            <a:r>
              <a:rPr lang="de-DE" sz="5400" dirty="0">
                <a:latin typeface="Futura Medium" panose="020B0602020204020303" pitchFamily="34" charset="-79"/>
                <a:cs typeface="Futura Medium" panose="020B0602020204020303" pitchFamily="34" charset="-79"/>
              </a:rPr>
              <a:t>, </a:t>
            </a:r>
          </a:p>
          <a:p>
            <a:pPr algn="ctr"/>
            <a:r>
              <a:rPr lang="de-DE" sz="5400" dirty="0" err="1">
                <a:latin typeface="Futura Medium" panose="020B0602020204020303" pitchFamily="34" charset="-79"/>
                <a:cs typeface="Futura Medium" panose="020B0602020204020303" pitchFamily="34" charset="-79"/>
              </a:rPr>
              <a:t>we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value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the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items</a:t>
            </a:r>
            <a:r>
              <a:rPr lang="de-DE" sz="5400" dirty="0">
                <a:latin typeface="Futura Medium" panose="020B0602020204020303" pitchFamily="34" charset="-79"/>
                <a:cs typeface="Futura Medium" panose="020B0602020204020303" pitchFamily="34" charset="-79"/>
              </a:rPr>
              <a:t> on </a:t>
            </a:r>
            <a:r>
              <a:rPr lang="de-DE" sz="5400" dirty="0" err="1">
                <a:latin typeface="Futura Medium" panose="020B0602020204020303" pitchFamily="34" charset="-79"/>
                <a:cs typeface="Futura Medium" panose="020B0602020204020303" pitchFamily="34" charset="-79"/>
              </a:rPr>
              <a:t>the</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left</a:t>
            </a:r>
            <a:r>
              <a:rPr lang="de-DE" sz="5400" dirty="0">
                <a:latin typeface="Futura Medium" panose="020B0602020204020303" pitchFamily="34" charset="-79"/>
                <a:cs typeface="Futura Medium" panose="020B0602020204020303" pitchFamily="34" charset="-79"/>
              </a:rPr>
              <a:t> </a:t>
            </a:r>
            <a:r>
              <a:rPr lang="de-DE" sz="5400" dirty="0" err="1">
                <a:latin typeface="Futura Medium" panose="020B0602020204020303" pitchFamily="34" charset="-79"/>
                <a:cs typeface="Futura Medium" panose="020B0602020204020303" pitchFamily="34" charset="-79"/>
              </a:rPr>
              <a:t>more</a:t>
            </a:r>
            <a:r>
              <a:rPr lang="de-DE" sz="5400" dirty="0">
                <a:latin typeface="Futura Medium" panose="020B0602020204020303" pitchFamily="34" charset="-79"/>
                <a:cs typeface="Futura Medium" panose="020B0602020204020303" pitchFamily="34" charset="-79"/>
              </a:rPr>
              <a:t>.</a:t>
            </a:r>
          </a:p>
        </p:txBody>
      </p:sp>
      <p:pic>
        <p:nvPicPr>
          <p:cNvPr id="4" name="Grafik 3">
            <a:extLst>
              <a:ext uri="{FF2B5EF4-FFF2-40B4-BE49-F238E27FC236}">
                <a16:creationId xmlns:a16="http://schemas.microsoft.com/office/drawing/2014/main" id="{25C15B08-C616-6A45-BD7D-6EEA231D427D}"/>
              </a:ext>
            </a:extLst>
          </p:cNvPr>
          <p:cNvPicPr>
            <a:picLocks noChangeAspect="1"/>
          </p:cNvPicPr>
          <p:nvPr/>
        </p:nvPicPr>
        <p:blipFill>
          <a:blip r:embed="rId4"/>
          <a:stretch>
            <a:fillRect/>
          </a:stretch>
        </p:blipFill>
        <p:spPr>
          <a:xfrm>
            <a:off x="1649640" y="10842892"/>
            <a:ext cx="5726828" cy="8117781"/>
          </a:xfrm>
          <a:prstGeom prst="rect">
            <a:avLst/>
          </a:prstGeom>
        </p:spPr>
      </p:pic>
      <p:pic>
        <p:nvPicPr>
          <p:cNvPr id="5" name="Grafik 4">
            <a:extLst>
              <a:ext uri="{FF2B5EF4-FFF2-40B4-BE49-F238E27FC236}">
                <a16:creationId xmlns:a16="http://schemas.microsoft.com/office/drawing/2014/main" id="{53435AF0-7C13-9441-9FAF-4D09D59EDCE2}"/>
              </a:ext>
            </a:extLst>
          </p:cNvPr>
          <p:cNvPicPr>
            <a:picLocks noChangeAspect="1"/>
          </p:cNvPicPr>
          <p:nvPr/>
        </p:nvPicPr>
        <p:blipFill>
          <a:blip r:embed="rId5"/>
          <a:stretch>
            <a:fillRect/>
          </a:stretch>
        </p:blipFill>
        <p:spPr>
          <a:xfrm>
            <a:off x="1649640" y="2225148"/>
            <a:ext cx="5726828" cy="8117777"/>
          </a:xfrm>
          <a:prstGeom prst="rect">
            <a:avLst/>
          </a:prstGeom>
        </p:spPr>
      </p:pic>
      <p:sp>
        <p:nvSpPr>
          <p:cNvPr id="11" name="Textfeld 10">
            <a:extLst>
              <a:ext uri="{FF2B5EF4-FFF2-40B4-BE49-F238E27FC236}">
                <a16:creationId xmlns:a16="http://schemas.microsoft.com/office/drawing/2014/main" id="{6A32775A-7598-AC48-98C9-B7CB828F39A3}"/>
              </a:ext>
            </a:extLst>
          </p:cNvPr>
          <p:cNvSpPr txBox="1"/>
          <p:nvPr/>
        </p:nvSpPr>
        <p:spPr>
          <a:xfrm>
            <a:off x="1649640" y="651506"/>
            <a:ext cx="6309741" cy="1569660"/>
          </a:xfrm>
          <a:prstGeom prst="rect">
            <a:avLst/>
          </a:prstGeom>
          <a:noFill/>
        </p:spPr>
        <p:txBody>
          <a:bodyPr wrap="none" rtlCol="0">
            <a:spAutoFit/>
          </a:bodyPr>
          <a:lstStyle/>
          <a:p>
            <a:r>
              <a:rPr lang="de-DE" sz="9600" b="1" dirty="0">
                <a:latin typeface="Futura Medium" panose="020B0602020204020303" pitchFamily="34" charset="-79"/>
                <a:cs typeface="Futura Medium" panose="020B0602020204020303" pitchFamily="34" charset="-79"/>
              </a:rPr>
              <a:t>The Book</a:t>
            </a:r>
          </a:p>
        </p:txBody>
      </p:sp>
    </p:spTree>
    <p:extLst>
      <p:ext uri="{BB962C8B-B14F-4D97-AF65-F5344CB8AC3E}">
        <p14:creationId xmlns:p14="http://schemas.microsoft.com/office/powerpoint/2010/main" val="128854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56D71A45-C677-5343-A0B9-DBEA4CAB7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5137606" cy="10691812"/>
          </a:xfrm>
          <a:prstGeom prst="rect">
            <a:avLst/>
          </a:prstGeom>
        </p:spPr>
      </p:pic>
      <p:pic>
        <p:nvPicPr>
          <p:cNvPr id="6" name="Grafik 5">
            <a:extLst>
              <a:ext uri="{FF2B5EF4-FFF2-40B4-BE49-F238E27FC236}">
                <a16:creationId xmlns:a16="http://schemas.microsoft.com/office/drawing/2014/main" id="{F0401E11-E5E3-E04A-A1C5-53CC87C48F0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5"/>
          <a:stretch/>
        </p:blipFill>
        <p:spPr>
          <a:xfrm>
            <a:off x="1" y="10690216"/>
            <a:ext cx="15137606" cy="10693409"/>
          </a:xfrm>
          <a:prstGeom prst="rect">
            <a:avLst/>
          </a:prstGeom>
        </p:spPr>
      </p:pic>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Unleashing</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human potential</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employing</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human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ressources</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over</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42" name="Textfeld 41">
            <a:extLst>
              <a:ext uri="{FF2B5EF4-FFF2-40B4-BE49-F238E27FC236}">
                <a16:creationId xmlns:a16="http://schemas.microsoft.com/office/drawing/2014/main" id="{0AB0A6AC-CF3E-EE44-B12F-E2F988A0F40F}"/>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31026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95029C-C860-2E48-B3DB-9063551FB3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990" y="10593003"/>
            <a:ext cx="15105237" cy="10790622"/>
          </a:xfrm>
          <a:prstGeom prst="rect">
            <a:avLst/>
          </a:prstGeom>
        </p:spPr>
      </p:pic>
      <p:pic>
        <p:nvPicPr>
          <p:cNvPr id="3" name="Grafik 2">
            <a:extLst>
              <a:ext uri="{FF2B5EF4-FFF2-40B4-BE49-F238E27FC236}">
                <a16:creationId xmlns:a16="http://schemas.microsoft.com/office/drawing/2014/main" id="{1C86D81B-A38E-EE43-967A-B3B79E11A0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5092142" cy="10690216"/>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Diversity</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and</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dissent</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conformity</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and</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consensus</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over</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9" name="Textfeld 38">
            <a:extLst>
              <a:ext uri="{FF2B5EF4-FFF2-40B4-BE49-F238E27FC236}">
                <a16:creationId xmlns:a16="http://schemas.microsoft.com/office/drawing/2014/main" id="{AC09AE5E-70DB-4C45-B3B0-5FD72752B97E}"/>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8187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0F1980-224D-C548-BE7F-D5AABF5CDBB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990" y="10650210"/>
            <a:ext cx="15132113" cy="10779377"/>
          </a:xfrm>
          <a:prstGeom prst="rect">
            <a:avLst/>
          </a:prstGeom>
        </p:spPr>
      </p:pic>
      <p:pic>
        <p:nvPicPr>
          <p:cNvPr id="4" name="Grafik 3">
            <a:extLst>
              <a:ext uri="{FF2B5EF4-FFF2-40B4-BE49-F238E27FC236}">
                <a16:creationId xmlns:a16="http://schemas.microsoft.com/office/drawing/2014/main" id="{8D41B2B7-3684-CD45-9A45-BD4A092F43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3"/>
          <a:stretch/>
        </p:blipFill>
        <p:spPr>
          <a:xfrm>
            <a:off x="0" y="-108614"/>
            <a:ext cx="15105238" cy="10758824"/>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Purpose</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and</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trust</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command</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and</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control</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atin typeface="Futura Medium" panose="020B0602020204020303" pitchFamily="34" charset="-79"/>
                <a:cs typeface="Futura Medium" panose="020B0602020204020303" pitchFamily="34" charset="-79"/>
              </a:rPr>
              <a:t>over</a:t>
            </a:r>
            <a:endParaRPr lang="de-DE" sz="7200" i="0" dirty="0">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AD094CBF-B196-8E42-A370-91E07325C45B}"/>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24532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D4860-4BA6-E048-8838-278D19CD5FF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0536776"/>
            <a:ext cx="15092139" cy="10885316"/>
          </a:xfrm>
          <a:prstGeom prst="rect">
            <a:avLst/>
          </a:prstGeom>
        </p:spPr>
      </p:pic>
      <p:pic>
        <p:nvPicPr>
          <p:cNvPr id="3" name="Grafik 2">
            <a:extLst>
              <a:ext uri="{FF2B5EF4-FFF2-40B4-BE49-F238E27FC236}">
                <a16:creationId xmlns:a16="http://schemas.microsoft.com/office/drawing/2014/main" id="{B8CD6AB3-E618-764B-A24A-2F6DD82225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54"/>
          <a:stretch/>
        </p:blipFill>
        <p:spPr>
          <a:xfrm>
            <a:off x="1" y="1862"/>
            <a:ext cx="15092141" cy="10688351"/>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Contributions</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to</a:t>
            </a: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b="1" dirty="0" err="1">
                <a:ln>
                  <a:solidFill>
                    <a:schemeClr val="tx1"/>
                  </a:solidFill>
                </a:ln>
                <a:solidFill>
                  <a:schemeClr val="bg1"/>
                </a:solidFill>
                <a:latin typeface="Futura Medium" panose="020B0602020204020303" pitchFamily="34" charset="-79"/>
                <a:cs typeface="Futura Medium" panose="020B0602020204020303" pitchFamily="34" charset="-79"/>
              </a:rPr>
              <a:t>networks</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positions</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in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hierarchies</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over</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585B78CC-1CF4-9745-8AFD-DC354C63253A}"/>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0838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0DF7E1B-6E5C-5948-928B-EDF921A0C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6" y="10631785"/>
            <a:ext cx="15059484" cy="10759546"/>
          </a:xfrm>
          <a:prstGeom prst="rect">
            <a:avLst/>
          </a:prstGeom>
        </p:spPr>
      </p:pic>
      <p:pic>
        <p:nvPicPr>
          <p:cNvPr id="4" name="Grafik 3">
            <a:extLst>
              <a:ext uri="{FF2B5EF4-FFF2-40B4-BE49-F238E27FC236}">
                <a16:creationId xmlns:a16="http://schemas.microsoft.com/office/drawing/2014/main" id="{E8CCECC1-2E54-294F-AC7F-189482433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1" y="180"/>
            <a:ext cx="15059484" cy="10631604"/>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err="1">
                <a:latin typeface="Futura Medium" panose="020B0602020204020303" pitchFamily="34" charset="-79"/>
                <a:cs typeface="Futura Medium" panose="020B0602020204020303" pitchFamily="34" charset="-79"/>
              </a:rPr>
              <a:t>Growing</a:t>
            </a:r>
            <a:r>
              <a:rPr lang="de-DE" sz="7200" b="1" dirty="0">
                <a:latin typeface="Futura Medium" panose="020B0602020204020303" pitchFamily="34" charset="-79"/>
                <a:cs typeface="Futura Medium" panose="020B0602020204020303" pitchFamily="34" charset="-79"/>
              </a:rPr>
              <a:t> </a:t>
            </a:r>
            <a:r>
              <a:rPr lang="de-DE" sz="7200" b="1" dirty="0" err="1">
                <a:latin typeface="Futura Medium" panose="020B0602020204020303" pitchFamily="34" charset="-79"/>
                <a:cs typeface="Futura Medium" panose="020B0602020204020303" pitchFamily="34" charset="-79"/>
              </a:rPr>
              <a:t>leaders</a:t>
            </a:r>
            <a:endParaRPr lang="de-DE" sz="7200" b="1" i="0" dirty="0">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leading</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followers</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over</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6BA93EA9-E0AA-6149-A8AA-5C6F6B7CE808}"/>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20803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9026D15-BDF3-3B41-AD62-970684906E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57" y="10690216"/>
            <a:ext cx="15028266" cy="10730574"/>
          </a:xfrm>
          <a:prstGeom prst="rect">
            <a:avLst/>
          </a:prstGeom>
        </p:spPr>
      </p:pic>
      <p:pic>
        <p:nvPicPr>
          <p:cNvPr id="7" name="Grafik 6">
            <a:extLst>
              <a:ext uri="{FF2B5EF4-FFF2-40B4-BE49-F238E27FC236}">
                <a16:creationId xmlns:a16="http://schemas.microsoft.com/office/drawing/2014/main" id="{3537427D-6EF9-D14B-8F72-07A2D76D2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
          <a:stretch/>
        </p:blipFill>
        <p:spPr>
          <a:xfrm>
            <a:off x="-5357" y="-1598"/>
            <a:ext cx="15001389" cy="10701115"/>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1113365" y="551608"/>
            <a:ext cx="12895191" cy="2308324"/>
          </a:xfrm>
          <a:prstGeom prst="rect">
            <a:avLst/>
          </a:prstGeom>
        </p:spPr>
        <p:txBody>
          <a:bodyPr wrap="square">
            <a:spAutoFit/>
          </a:bodyPr>
          <a:lstStyle/>
          <a:p>
            <a:pPr algn="ctr"/>
            <a:r>
              <a:rPr lang="de-DE" sz="7200" b="1" dirty="0" err="1">
                <a:ln>
                  <a:solidFill>
                    <a:schemeClr val="tx1"/>
                  </a:solidFill>
                </a:ln>
                <a:solidFill>
                  <a:schemeClr val="bg1"/>
                </a:solidFill>
                <a:latin typeface="Futura" panose="020B0602020204020303" pitchFamily="34" charset="-79"/>
                <a:cs typeface="Futura" panose="020B0602020204020303" pitchFamily="34" charset="-79"/>
              </a:rPr>
              <a:t>Couragously</a:t>
            </a:r>
            <a:r>
              <a:rPr lang="de-DE" sz="7200" b="1" dirty="0">
                <a:ln>
                  <a:solidFill>
                    <a:schemeClr val="tx1"/>
                  </a:solidFill>
                </a:ln>
                <a:solidFill>
                  <a:schemeClr val="bg1"/>
                </a:solidFill>
                <a:latin typeface="Futura" panose="020B0602020204020303" pitchFamily="34" charset="-79"/>
                <a:cs typeface="Futura" panose="020B0602020204020303" pitchFamily="34" charset="-79"/>
              </a:rPr>
              <a:t> </a:t>
            </a:r>
            <a:r>
              <a:rPr lang="de-DE" sz="7200" b="1" dirty="0" err="1">
                <a:ln>
                  <a:solidFill>
                    <a:schemeClr val="tx1"/>
                  </a:solidFill>
                </a:ln>
                <a:solidFill>
                  <a:schemeClr val="bg1"/>
                </a:solidFill>
                <a:latin typeface="Futura" panose="020B0602020204020303" pitchFamily="34" charset="-79"/>
                <a:cs typeface="Futura" panose="020B0602020204020303" pitchFamily="34" charset="-79"/>
              </a:rPr>
              <a:t>exploring</a:t>
            </a:r>
            <a:r>
              <a:rPr lang="de-DE" sz="7200" b="1" dirty="0">
                <a:ln>
                  <a:solidFill>
                    <a:schemeClr val="tx1"/>
                  </a:solidFill>
                </a:ln>
                <a:solidFill>
                  <a:schemeClr val="bg1"/>
                </a:solidFill>
                <a:latin typeface="Futura" panose="020B0602020204020303" pitchFamily="34" charset="-79"/>
                <a:cs typeface="Futura" panose="020B0602020204020303" pitchFamily="34" charset="-79"/>
              </a:rPr>
              <a:t> </a:t>
            </a:r>
            <a:r>
              <a:rPr lang="de-DE" sz="7200" b="1" dirty="0" err="1">
                <a:ln>
                  <a:solidFill>
                    <a:schemeClr val="tx1"/>
                  </a:solidFill>
                </a:ln>
                <a:solidFill>
                  <a:schemeClr val="bg1"/>
                </a:solidFill>
                <a:latin typeface="Futura" panose="020B0602020204020303" pitchFamily="34" charset="-79"/>
                <a:cs typeface="Futura" panose="020B0602020204020303" pitchFamily="34" charset="-79"/>
              </a:rPr>
              <a:t>the</a:t>
            </a:r>
            <a:r>
              <a:rPr lang="de-DE" sz="7200" b="1" dirty="0">
                <a:ln>
                  <a:solidFill>
                    <a:schemeClr val="tx1"/>
                  </a:solidFill>
                </a:ln>
                <a:solidFill>
                  <a:schemeClr val="bg1"/>
                </a:solidFill>
                <a:latin typeface="Futura" panose="020B0602020204020303" pitchFamily="34" charset="-79"/>
                <a:cs typeface="Futura" panose="020B0602020204020303" pitchFamily="34" charset="-79"/>
              </a:rPr>
              <a:t> </a:t>
            </a:r>
            <a:r>
              <a:rPr lang="de-DE" sz="7200" b="1" dirty="0" err="1">
                <a:ln>
                  <a:solidFill>
                    <a:schemeClr val="tx1"/>
                  </a:solidFill>
                </a:ln>
                <a:solidFill>
                  <a:schemeClr val="bg1"/>
                </a:solidFill>
                <a:latin typeface="Futura" panose="020B0602020204020303" pitchFamily="34" charset="-79"/>
                <a:cs typeface="Futura" panose="020B0602020204020303" pitchFamily="34" charset="-79"/>
              </a:rPr>
              <a:t>new</a:t>
            </a:r>
            <a:endParaRPr lang="de-DE" sz="7200" b="1" dirty="0">
              <a:ln>
                <a:solidFill>
                  <a:schemeClr val="tx1"/>
                </a:solidFill>
              </a:ln>
              <a:solidFill>
                <a:schemeClr val="bg1"/>
              </a:solidFill>
              <a:effectLst/>
              <a:latin typeface="Futura" panose="020B0602020204020303" pitchFamily="34" charset="-79"/>
              <a:cs typeface="Futura"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efficiently</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exploiting</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the</a:t>
            </a: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 </a:t>
            </a: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old</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6198669" y="9360000"/>
            <a:ext cx="2683714" cy="1200329"/>
          </a:xfrm>
          <a:prstGeom prst="rect">
            <a:avLst/>
          </a:prstGeom>
        </p:spPr>
        <p:txBody>
          <a:bodyPr wrap="square">
            <a:spAutoFit/>
          </a:bodyPr>
          <a:lstStyle/>
          <a:p>
            <a:pPr algn="ctr"/>
            <a:r>
              <a:rPr lang="de-DE" sz="7200" dirty="0" err="1">
                <a:ln>
                  <a:solidFill>
                    <a:schemeClr val="tx1"/>
                  </a:solidFill>
                </a:ln>
                <a:solidFill>
                  <a:schemeClr val="bg1"/>
                </a:solidFill>
                <a:latin typeface="Futura Medium" panose="020B0602020204020303" pitchFamily="34" charset="-79"/>
                <a:cs typeface="Futura Medium" panose="020B0602020204020303" pitchFamily="34" charset="-79"/>
              </a:rPr>
              <a:t>over</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49D7D7DF-3BC5-8843-BA1B-911305FED5A1}"/>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5759403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247</Words>
  <Application>Microsoft Macintosh PowerPoint</Application>
  <PresentationFormat>Benutzerdefiniert</PresentationFormat>
  <Paragraphs>113</Paragraphs>
  <Slides>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Arial</vt:lpstr>
      <vt:lpstr>Calibri</vt:lpstr>
      <vt:lpstr>Calibri Light</vt:lpstr>
      <vt:lpstr>Futura</vt:lpstr>
      <vt:lpstr>Futura Medium</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Marcus Raitner</dc:creator>
  <cp:lastModifiedBy>Raitner Marcus, FG-44</cp:lastModifiedBy>
  <cp:revision>18</cp:revision>
  <cp:lastPrinted>2019-04-02T07:09:56Z</cp:lastPrinted>
  <dcterms:created xsi:type="dcterms:W3CDTF">2019-04-02T07:01:41Z</dcterms:created>
  <dcterms:modified xsi:type="dcterms:W3CDTF">2019-04-09T07:12:22Z</dcterms:modified>
</cp:coreProperties>
</file>