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3" r:id="rId3"/>
    <p:sldId id="257" r:id="rId4"/>
    <p:sldId id="258" r:id="rId5"/>
    <p:sldId id="259" r:id="rId6"/>
    <p:sldId id="260" r:id="rId7"/>
    <p:sldId id="261" r:id="rId8"/>
    <p:sldId id="262" r:id="rId9"/>
  </p:sldIdLst>
  <p:sldSz cx="30275213"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02"/>
    <p:restoredTop sz="94737"/>
  </p:normalViewPr>
  <p:slideViewPr>
    <p:cSldViewPr snapToGrid="0" snapToObjects="1">
      <p:cViewPr varScale="1">
        <p:scale>
          <a:sx n="31" d="100"/>
          <a:sy n="31" d="100"/>
        </p:scale>
        <p:origin x="1320"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3499590"/>
            <a:ext cx="25733931" cy="7444669"/>
          </a:xfrm>
        </p:spPr>
        <p:txBody>
          <a:bodyPr anchor="b"/>
          <a:lstStyle>
            <a:lvl1pPr algn="ctr">
              <a:defRPr sz="18709"/>
            </a:lvl1pPr>
          </a:lstStyle>
          <a:p>
            <a:r>
              <a:rPr lang="de-DE"/>
              <a:t>Mastertitelformat bearbeiten</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7483"/>
            </a:lvl1pPr>
            <a:lvl2pPr marL="1425595" indent="0" algn="ctr">
              <a:buNone/>
              <a:defRPr sz="6236"/>
            </a:lvl2pPr>
            <a:lvl3pPr marL="2851191" indent="0" algn="ctr">
              <a:buNone/>
              <a:defRPr sz="5613"/>
            </a:lvl3pPr>
            <a:lvl4pPr marL="4276786" indent="0" algn="ctr">
              <a:buNone/>
              <a:defRPr sz="4989"/>
            </a:lvl4pPr>
            <a:lvl5pPr marL="5702381" indent="0" algn="ctr">
              <a:buNone/>
              <a:defRPr sz="4989"/>
            </a:lvl5pPr>
            <a:lvl6pPr marL="7127977" indent="0" algn="ctr">
              <a:buNone/>
              <a:defRPr sz="4989"/>
            </a:lvl6pPr>
            <a:lvl7pPr marL="8553572" indent="0" algn="ctr">
              <a:buNone/>
              <a:defRPr sz="4989"/>
            </a:lvl7pPr>
            <a:lvl8pPr marL="9979167" indent="0" algn="ctr">
              <a:buNone/>
              <a:defRPr sz="4989"/>
            </a:lvl8pPr>
            <a:lvl9pPr marL="11404763" indent="0" algn="ctr">
              <a:buNone/>
              <a:defRPr sz="4989"/>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6487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96553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2081423" y="1138480"/>
            <a:ext cx="19205838" cy="1812163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66167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403957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65654" y="5331063"/>
            <a:ext cx="26112371" cy="8894992"/>
          </a:xfrm>
        </p:spPr>
        <p:txBody>
          <a:bodyPr anchor="b"/>
          <a:lstStyle>
            <a:lvl1pPr>
              <a:defRPr sz="18709"/>
            </a:lvl1pPr>
          </a:lstStyle>
          <a:p>
            <a:r>
              <a:rPr lang="de-DE"/>
              <a:t>Mastertitelformat bearbeiten</a:t>
            </a:r>
            <a:endParaRPr lang="en-US" dirty="0"/>
          </a:p>
        </p:txBody>
      </p:sp>
      <p:sp>
        <p:nvSpPr>
          <p:cNvPr id="3" name="Text Placeholder 2"/>
          <p:cNvSpPr>
            <a:spLocks noGrp="1"/>
          </p:cNvSpPr>
          <p:nvPr>
            <p:ph type="body" idx="1"/>
          </p:nvPr>
        </p:nvSpPr>
        <p:spPr>
          <a:xfrm>
            <a:off x="2065654" y="14310205"/>
            <a:ext cx="26112371" cy="4677666"/>
          </a:xfrm>
        </p:spPr>
        <p:txBody>
          <a:bodyPr/>
          <a:lstStyle>
            <a:lvl1pPr marL="0" indent="0">
              <a:buNone/>
              <a:defRPr sz="7483">
                <a:solidFill>
                  <a:schemeClr val="tx1"/>
                </a:solidFill>
              </a:defRPr>
            </a:lvl1pPr>
            <a:lvl2pPr marL="1425595" indent="0">
              <a:buNone/>
              <a:defRPr sz="6236">
                <a:solidFill>
                  <a:schemeClr val="tx1">
                    <a:tint val="75000"/>
                  </a:schemeClr>
                </a:solidFill>
              </a:defRPr>
            </a:lvl2pPr>
            <a:lvl3pPr marL="2851191" indent="0">
              <a:buNone/>
              <a:defRPr sz="5613">
                <a:solidFill>
                  <a:schemeClr val="tx1">
                    <a:tint val="75000"/>
                  </a:schemeClr>
                </a:solidFill>
              </a:defRPr>
            </a:lvl3pPr>
            <a:lvl4pPr marL="4276786" indent="0">
              <a:buNone/>
              <a:defRPr sz="4989">
                <a:solidFill>
                  <a:schemeClr val="tx1">
                    <a:tint val="75000"/>
                  </a:schemeClr>
                </a:solidFill>
              </a:defRPr>
            </a:lvl4pPr>
            <a:lvl5pPr marL="5702381" indent="0">
              <a:buNone/>
              <a:defRPr sz="4989">
                <a:solidFill>
                  <a:schemeClr val="tx1">
                    <a:tint val="75000"/>
                  </a:schemeClr>
                </a:solidFill>
              </a:defRPr>
            </a:lvl5pPr>
            <a:lvl6pPr marL="7127977" indent="0">
              <a:buNone/>
              <a:defRPr sz="4989">
                <a:solidFill>
                  <a:schemeClr val="tx1">
                    <a:tint val="75000"/>
                  </a:schemeClr>
                </a:solidFill>
              </a:defRPr>
            </a:lvl6pPr>
            <a:lvl7pPr marL="8553572" indent="0">
              <a:buNone/>
              <a:defRPr sz="4989">
                <a:solidFill>
                  <a:schemeClr val="tx1">
                    <a:tint val="75000"/>
                  </a:schemeClr>
                </a:solidFill>
              </a:defRPr>
            </a:lvl7pPr>
            <a:lvl8pPr marL="9979167" indent="0">
              <a:buNone/>
              <a:defRPr sz="4989">
                <a:solidFill>
                  <a:schemeClr val="tx1">
                    <a:tint val="75000"/>
                  </a:schemeClr>
                </a:solidFill>
              </a:defRPr>
            </a:lvl8pPr>
            <a:lvl9pPr marL="11404763" indent="0">
              <a:buNone/>
              <a:defRPr sz="4989">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DC73F47-34A6-5B45-B49B-ED2F61F8E289}" type="datetimeFigureOut">
              <a:rPr lang="de-DE" smtClean="0"/>
              <a:t>09.04.19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312484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081421" y="5692400"/>
            <a:ext cx="12866966" cy="1356771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5326826" y="5692400"/>
            <a:ext cx="12866966" cy="1356771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DC73F47-34A6-5B45-B49B-ED2F61F8E289}" type="datetimeFigureOut">
              <a:rPr lang="de-DE" smtClean="0"/>
              <a:t>09.04.19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41956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5"/>
            <a:ext cx="26112371" cy="4133179"/>
          </a:xfrm>
        </p:spPr>
        <p:txBody>
          <a:bodyPr/>
          <a:lstStyle/>
          <a:p>
            <a:r>
              <a:rPr lang="de-DE"/>
              <a:t>Mastertitelformat bearbeiten</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de-DE"/>
              <a:t>Mastertextformat bearbeiten</a:t>
            </a:r>
          </a:p>
        </p:txBody>
      </p:sp>
      <p:sp>
        <p:nvSpPr>
          <p:cNvPr id="4" name="Content Placeholder 3"/>
          <p:cNvSpPr>
            <a:spLocks noGrp="1"/>
          </p:cNvSpPr>
          <p:nvPr>
            <p:ph sz="half" idx="2"/>
          </p:nvPr>
        </p:nvSpPr>
        <p:spPr>
          <a:xfrm>
            <a:off x="2085368" y="7810963"/>
            <a:ext cx="12807832" cy="114887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de-DE"/>
              <a:t>Mastertextformat bearbeiten</a:t>
            </a:r>
          </a:p>
        </p:txBody>
      </p:sp>
      <p:sp>
        <p:nvSpPr>
          <p:cNvPr id="6" name="Content Placeholder 5"/>
          <p:cNvSpPr>
            <a:spLocks noGrp="1"/>
          </p:cNvSpPr>
          <p:nvPr>
            <p:ph sz="quarter" idx="4"/>
          </p:nvPr>
        </p:nvSpPr>
        <p:spPr>
          <a:xfrm>
            <a:off x="15326828" y="7810963"/>
            <a:ext cx="12870909" cy="114887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DC73F47-34A6-5B45-B49B-ED2F61F8E289}" type="datetimeFigureOut">
              <a:rPr lang="de-DE" smtClean="0"/>
              <a:t>09.04.19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91649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DC73F47-34A6-5B45-B49B-ED2F61F8E289}" type="datetimeFigureOut">
              <a:rPr lang="de-DE" smtClean="0"/>
              <a:t>09.04.19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2438006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3F47-34A6-5B45-B49B-ED2F61F8E289}" type="datetimeFigureOut">
              <a:rPr lang="de-DE" smtClean="0"/>
              <a:t>09.04.19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1193384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de-DE"/>
              <a:t>Mastertitelformat bearbeiten</a:t>
            </a:r>
            <a:endParaRPr lang="en-US" dirty="0"/>
          </a:p>
        </p:txBody>
      </p:sp>
      <p:sp>
        <p:nvSpPr>
          <p:cNvPr id="3" name="Content Placeholder 2"/>
          <p:cNvSpPr>
            <a:spLocks noGrp="1"/>
          </p:cNvSpPr>
          <p:nvPr>
            <p:ph idx="1"/>
          </p:nvPr>
        </p:nvSpPr>
        <p:spPr>
          <a:xfrm>
            <a:off x="12870909" y="3078850"/>
            <a:ext cx="15326827" cy="15196234"/>
          </a:xfrm>
        </p:spPr>
        <p:txBody>
          <a:bodyPr/>
          <a:lstStyle>
            <a:lvl1pPr>
              <a:defRPr sz="9978"/>
            </a:lvl1pPr>
            <a:lvl2pPr>
              <a:defRPr sz="8731"/>
            </a:lvl2pPr>
            <a:lvl3pPr>
              <a:defRPr sz="7483"/>
            </a:lvl3pPr>
            <a:lvl4pPr>
              <a:defRPr sz="6236"/>
            </a:lvl4pPr>
            <a:lvl5pPr>
              <a:defRPr sz="6236"/>
            </a:lvl5pPr>
            <a:lvl6pPr>
              <a:defRPr sz="6236"/>
            </a:lvl6pPr>
            <a:lvl7pPr>
              <a:defRPr sz="6236"/>
            </a:lvl7pPr>
            <a:lvl8pPr>
              <a:defRPr sz="6236"/>
            </a:lvl8pPr>
            <a:lvl9pPr>
              <a:defRPr sz="6236"/>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de-DE"/>
              <a:t>Mastertextformat bearbeiten</a:t>
            </a:r>
          </a:p>
        </p:txBody>
      </p:sp>
      <p:sp>
        <p:nvSpPr>
          <p:cNvPr id="5" name="Date Placeholder 4"/>
          <p:cNvSpPr>
            <a:spLocks noGrp="1"/>
          </p:cNvSpPr>
          <p:nvPr>
            <p:ph type="dt" sz="half" idx="10"/>
          </p:nvPr>
        </p:nvSpPr>
        <p:spPr/>
        <p:txBody>
          <a:bodyPr/>
          <a:lstStyle/>
          <a:p>
            <a:fld id="{9DC73F47-34A6-5B45-B49B-ED2F61F8E289}" type="datetimeFigureOut">
              <a:rPr lang="de-DE" smtClean="0"/>
              <a:t>09.04.19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76233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de-DE"/>
              <a:t>Mastertitelformat bearbeiten</a:t>
            </a:r>
            <a:endParaRPr lang="en-US" dirty="0"/>
          </a:p>
        </p:txBody>
      </p:sp>
      <p:sp>
        <p:nvSpPr>
          <p:cNvPr id="3" name="Picture Placeholder 2"/>
          <p:cNvSpPr>
            <a:spLocks noGrp="1" noChangeAspect="1"/>
          </p:cNvSpPr>
          <p:nvPr>
            <p:ph type="pic" idx="1"/>
          </p:nvPr>
        </p:nvSpPr>
        <p:spPr>
          <a:xfrm>
            <a:off x="12870909" y="3078850"/>
            <a:ext cx="15326827" cy="15196234"/>
          </a:xfrm>
        </p:spPr>
        <p:txBody>
          <a:bodyPr anchor="t"/>
          <a:lstStyle>
            <a:lvl1pPr marL="0" indent="0">
              <a:buNone/>
              <a:defRPr sz="9978"/>
            </a:lvl1pPr>
            <a:lvl2pPr marL="1425595" indent="0">
              <a:buNone/>
              <a:defRPr sz="8731"/>
            </a:lvl2pPr>
            <a:lvl3pPr marL="2851191" indent="0">
              <a:buNone/>
              <a:defRPr sz="7483"/>
            </a:lvl3pPr>
            <a:lvl4pPr marL="4276786" indent="0">
              <a:buNone/>
              <a:defRPr sz="6236"/>
            </a:lvl4pPr>
            <a:lvl5pPr marL="5702381" indent="0">
              <a:buNone/>
              <a:defRPr sz="6236"/>
            </a:lvl5pPr>
            <a:lvl6pPr marL="7127977" indent="0">
              <a:buNone/>
              <a:defRPr sz="6236"/>
            </a:lvl6pPr>
            <a:lvl7pPr marL="8553572" indent="0">
              <a:buNone/>
              <a:defRPr sz="6236"/>
            </a:lvl7pPr>
            <a:lvl8pPr marL="9979167" indent="0">
              <a:buNone/>
              <a:defRPr sz="6236"/>
            </a:lvl8pPr>
            <a:lvl9pPr marL="11404763" indent="0">
              <a:buNone/>
              <a:defRPr sz="6236"/>
            </a:lvl9pPr>
          </a:lstStyle>
          <a:p>
            <a:r>
              <a:rPr lang="de-DE"/>
              <a:t>Bild durch Klicken auf Symbol hinzufügen</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de-DE"/>
              <a:t>Mastertextformat bearbeiten</a:t>
            </a:r>
          </a:p>
        </p:txBody>
      </p:sp>
      <p:sp>
        <p:nvSpPr>
          <p:cNvPr id="5" name="Date Placeholder 4"/>
          <p:cNvSpPr>
            <a:spLocks noGrp="1"/>
          </p:cNvSpPr>
          <p:nvPr>
            <p:ph type="dt" sz="half" idx="10"/>
          </p:nvPr>
        </p:nvSpPr>
        <p:spPr/>
        <p:txBody>
          <a:bodyPr/>
          <a:lstStyle/>
          <a:p>
            <a:fld id="{9DC73F47-34A6-5B45-B49B-ED2F61F8E289}" type="datetimeFigureOut">
              <a:rPr lang="de-DE" smtClean="0"/>
              <a:t>09.04.19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9533359-7201-5249-88B9-FB4AAF69951E}" type="slidenum">
              <a:rPr lang="de-DE" smtClean="0"/>
              <a:t>‹Nr.›</a:t>
            </a:fld>
            <a:endParaRPr lang="de-DE"/>
          </a:p>
        </p:txBody>
      </p:sp>
    </p:spTree>
    <p:extLst>
      <p:ext uri="{BB962C8B-B14F-4D97-AF65-F5344CB8AC3E}">
        <p14:creationId xmlns:p14="http://schemas.microsoft.com/office/powerpoint/2010/main" val="395995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5"/>
            <a:ext cx="26112371" cy="4133179"/>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2081421" y="5692400"/>
            <a:ext cx="26112371" cy="1356771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2081421" y="19819457"/>
            <a:ext cx="6811923" cy="1138480"/>
          </a:xfrm>
          <a:prstGeom prst="rect">
            <a:avLst/>
          </a:prstGeom>
        </p:spPr>
        <p:txBody>
          <a:bodyPr vert="horz" lIns="91440" tIns="45720" rIns="91440" bIns="45720" rtlCol="0" anchor="ctr"/>
          <a:lstStyle>
            <a:lvl1pPr algn="l">
              <a:defRPr sz="3742">
                <a:solidFill>
                  <a:schemeClr val="tx1">
                    <a:tint val="75000"/>
                  </a:schemeClr>
                </a:solidFill>
              </a:defRPr>
            </a:lvl1pPr>
          </a:lstStyle>
          <a:p>
            <a:fld id="{9DC73F47-34A6-5B45-B49B-ED2F61F8E289}" type="datetimeFigureOut">
              <a:rPr lang="de-DE" smtClean="0"/>
              <a:t>09.04.19</a:t>
            </a:fld>
            <a:endParaRPr lang="de-DE"/>
          </a:p>
        </p:txBody>
      </p:sp>
      <p:sp>
        <p:nvSpPr>
          <p:cNvPr id="5" name="Footer Placeholder 4"/>
          <p:cNvSpPr>
            <a:spLocks noGrp="1"/>
          </p:cNvSpPr>
          <p:nvPr>
            <p:ph type="ftr" sz="quarter" idx="3"/>
          </p:nvPr>
        </p:nvSpPr>
        <p:spPr>
          <a:xfrm>
            <a:off x="10028665" y="19819457"/>
            <a:ext cx="10217884" cy="1138480"/>
          </a:xfrm>
          <a:prstGeom prst="rect">
            <a:avLst/>
          </a:prstGeom>
        </p:spPr>
        <p:txBody>
          <a:bodyPr vert="horz" lIns="91440" tIns="45720" rIns="91440" bIns="45720" rtlCol="0" anchor="ctr"/>
          <a:lstStyle>
            <a:lvl1pPr algn="ctr">
              <a:defRPr sz="3742">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21381869" y="19819457"/>
            <a:ext cx="6811923" cy="1138480"/>
          </a:xfrm>
          <a:prstGeom prst="rect">
            <a:avLst/>
          </a:prstGeom>
        </p:spPr>
        <p:txBody>
          <a:bodyPr vert="horz" lIns="91440" tIns="45720" rIns="91440" bIns="45720" rtlCol="0" anchor="ctr"/>
          <a:lstStyle>
            <a:lvl1pPr algn="r">
              <a:defRPr sz="3742">
                <a:solidFill>
                  <a:schemeClr val="tx1">
                    <a:tint val="75000"/>
                  </a:schemeClr>
                </a:solidFill>
              </a:defRPr>
            </a:lvl1pPr>
          </a:lstStyle>
          <a:p>
            <a:fld id="{19533359-7201-5249-88B9-FB4AAF69951E}" type="slidenum">
              <a:rPr lang="de-DE" smtClean="0"/>
              <a:t>‹Nr.›</a:t>
            </a:fld>
            <a:endParaRPr lang="de-DE"/>
          </a:p>
        </p:txBody>
      </p:sp>
    </p:spTree>
    <p:extLst>
      <p:ext uri="{BB962C8B-B14F-4D97-AF65-F5344CB8AC3E}">
        <p14:creationId xmlns:p14="http://schemas.microsoft.com/office/powerpoint/2010/main" val="1385600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851191"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2798" indent="-712798" algn="l" defTabSz="2851191" rtl="0" eaLnBrk="1" latinLnBrk="0" hangingPunct="1">
        <a:lnSpc>
          <a:spcPct val="90000"/>
        </a:lnSpc>
        <a:spcBef>
          <a:spcPts val="3118"/>
        </a:spcBef>
        <a:buFont typeface="Arial" panose="020B0604020202020204" pitchFamily="34" charset="0"/>
        <a:buChar char="•"/>
        <a:defRPr sz="8731" kern="1200">
          <a:solidFill>
            <a:schemeClr val="tx1"/>
          </a:solidFill>
          <a:latin typeface="+mn-lt"/>
          <a:ea typeface="+mn-ea"/>
          <a:cs typeface="+mn-cs"/>
        </a:defRPr>
      </a:lvl1pPr>
      <a:lvl2pPr marL="2138393" indent="-712798" algn="l" defTabSz="2851191" rtl="0" eaLnBrk="1" latinLnBrk="0" hangingPunct="1">
        <a:lnSpc>
          <a:spcPct val="90000"/>
        </a:lnSpc>
        <a:spcBef>
          <a:spcPts val="1559"/>
        </a:spcBef>
        <a:buFont typeface="Arial" panose="020B0604020202020204" pitchFamily="34" charset="0"/>
        <a:buChar char="•"/>
        <a:defRPr sz="7483" kern="1200">
          <a:solidFill>
            <a:schemeClr val="tx1"/>
          </a:solidFill>
          <a:latin typeface="+mn-lt"/>
          <a:ea typeface="+mn-ea"/>
          <a:cs typeface="+mn-cs"/>
        </a:defRPr>
      </a:lvl2pPr>
      <a:lvl3pPr marL="3563988" indent="-712798" algn="l" defTabSz="2851191" rtl="0" eaLnBrk="1" latinLnBrk="0" hangingPunct="1">
        <a:lnSpc>
          <a:spcPct val="90000"/>
        </a:lnSpc>
        <a:spcBef>
          <a:spcPts val="1559"/>
        </a:spcBef>
        <a:buFont typeface="Arial" panose="020B0604020202020204" pitchFamily="34" charset="0"/>
        <a:buChar char="•"/>
        <a:defRPr sz="6236" kern="1200">
          <a:solidFill>
            <a:schemeClr val="tx1"/>
          </a:solidFill>
          <a:latin typeface="+mn-lt"/>
          <a:ea typeface="+mn-ea"/>
          <a:cs typeface="+mn-cs"/>
        </a:defRPr>
      </a:lvl3pPr>
      <a:lvl4pPr marL="498958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4pPr>
      <a:lvl5pPr marL="6415179"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5pPr>
      <a:lvl6pPr marL="784077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6pPr>
      <a:lvl7pPr marL="926637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7pPr>
      <a:lvl8pPr marL="10691965"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8pPr>
      <a:lvl9pPr marL="1211756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9pPr>
    </p:bodyStyle>
    <p:otherStyle>
      <a:defPPr>
        <a:defRPr lang="en-US"/>
      </a:defPPr>
      <a:lvl1pPr marL="0" algn="l" defTabSz="2851191" rtl="0" eaLnBrk="1" latinLnBrk="0" hangingPunct="1">
        <a:defRPr sz="5613" kern="1200">
          <a:solidFill>
            <a:schemeClr val="tx1"/>
          </a:solidFill>
          <a:latin typeface="+mn-lt"/>
          <a:ea typeface="+mn-ea"/>
          <a:cs typeface="+mn-cs"/>
        </a:defRPr>
      </a:lvl1pPr>
      <a:lvl2pPr marL="1425595" algn="l" defTabSz="2851191" rtl="0" eaLnBrk="1" latinLnBrk="0" hangingPunct="1">
        <a:defRPr sz="5613" kern="1200">
          <a:solidFill>
            <a:schemeClr val="tx1"/>
          </a:solidFill>
          <a:latin typeface="+mn-lt"/>
          <a:ea typeface="+mn-ea"/>
          <a:cs typeface="+mn-cs"/>
        </a:defRPr>
      </a:lvl2pPr>
      <a:lvl3pPr marL="2851191" algn="l" defTabSz="2851191" rtl="0" eaLnBrk="1" latinLnBrk="0" hangingPunct="1">
        <a:defRPr sz="5613" kern="1200">
          <a:solidFill>
            <a:schemeClr val="tx1"/>
          </a:solidFill>
          <a:latin typeface="+mn-lt"/>
          <a:ea typeface="+mn-ea"/>
          <a:cs typeface="+mn-cs"/>
        </a:defRPr>
      </a:lvl3pPr>
      <a:lvl4pPr marL="4276786" algn="l" defTabSz="2851191" rtl="0" eaLnBrk="1" latinLnBrk="0" hangingPunct="1">
        <a:defRPr sz="5613" kern="1200">
          <a:solidFill>
            <a:schemeClr val="tx1"/>
          </a:solidFill>
          <a:latin typeface="+mn-lt"/>
          <a:ea typeface="+mn-ea"/>
          <a:cs typeface="+mn-cs"/>
        </a:defRPr>
      </a:lvl4pPr>
      <a:lvl5pPr marL="5702381" algn="l" defTabSz="2851191" rtl="0" eaLnBrk="1" latinLnBrk="0" hangingPunct="1">
        <a:defRPr sz="5613" kern="1200">
          <a:solidFill>
            <a:schemeClr val="tx1"/>
          </a:solidFill>
          <a:latin typeface="+mn-lt"/>
          <a:ea typeface="+mn-ea"/>
          <a:cs typeface="+mn-cs"/>
        </a:defRPr>
      </a:lvl5pPr>
      <a:lvl6pPr marL="7127977" algn="l" defTabSz="2851191" rtl="0" eaLnBrk="1" latinLnBrk="0" hangingPunct="1">
        <a:defRPr sz="5613" kern="1200">
          <a:solidFill>
            <a:schemeClr val="tx1"/>
          </a:solidFill>
          <a:latin typeface="+mn-lt"/>
          <a:ea typeface="+mn-ea"/>
          <a:cs typeface="+mn-cs"/>
        </a:defRPr>
      </a:lvl6pPr>
      <a:lvl7pPr marL="8553572" algn="l" defTabSz="2851191" rtl="0" eaLnBrk="1" latinLnBrk="0" hangingPunct="1">
        <a:defRPr sz="5613" kern="1200">
          <a:solidFill>
            <a:schemeClr val="tx1"/>
          </a:solidFill>
          <a:latin typeface="+mn-lt"/>
          <a:ea typeface="+mn-ea"/>
          <a:cs typeface="+mn-cs"/>
        </a:defRPr>
      </a:lvl7pPr>
      <a:lvl8pPr marL="9979167" algn="l" defTabSz="2851191" rtl="0" eaLnBrk="1" latinLnBrk="0" hangingPunct="1">
        <a:defRPr sz="5613" kern="1200">
          <a:solidFill>
            <a:schemeClr val="tx1"/>
          </a:solidFill>
          <a:latin typeface="+mn-lt"/>
          <a:ea typeface="+mn-ea"/>
          <a:cs typeface="+mn-cs"/>
        </a:defRPr>
      </a:lvl8pPr>
      <a:lvl9pPr marL="11404763" algn="l" defTabSz="2851191" rtl="0" eaLnBrk="1" latinLnBrk="0" hangingPunct="1">
        <a:defRPr sz="56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fuehrung-erfahren.d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leanpub.com/humanleadership" TargetMode="External"/><Relationship Id="rId2" Type="http://schemas.openxmlformats.org/officeDocument/2006/relationships/hyperlink" Target="https://leanpub.com/menschlichefuehrung" TargetMode="External"/><Relationship Id="rId1" Type="http://schemas.openxmlformats.org/officeDocument/2006/relationships/slideLayout" Target="../slideLayouts/slideLayout7.xml"/><Relationship Id="rId5" Type="http://schemas.openxmlformats.org/officeDocument/2006/relationships/image" Target="../media/image3.tiff"/><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hyperlink" Target="https://fuehrung-erfahren.de/" TargetMode="Externa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hyperlink" Target="https://fuehrung-erfahren.d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hyperlink" Target="https://fuehrung-erfahren.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6D5B0DB0-B91B-2B4C-AA54-6F10EB4389DF}"/>
              </a:ext>
            </a:extLst>
          </p:cNvPr>
          <p:cNvSpPr/>
          <p:nvPr/>
        </p:nvSpPr>
        <p:spPr>
          <a:xfrm>
            <a:off x="706917" y="1781680"/>
            <a:ext cx="28861378" cy="17820263"/>
          </a:xfrm>
          <a:prstGeom prst="rect">
            <a:avLst/>
          </a:prstGeom>
        </p:spPr>
        <p:txBody>
          <a:bodyPr wrap="square">
            <a:spAutoFit/>
          </a:bodyPr>
          <a:lstStyle/>
          <a:p>
            <a:pPr algn="ctr"/>
            <a:r>
              <a:rPr lang="en-US" sz="9600" b="1" dirty="0">
                <a:ln>
                  <a:solidFill>
                    <a:schemeClr val="tx1"/>
                  </a:solidFill>
                </a:ln>
                <a:solidFill>
                  <a:schemeClr val="bg1"/>
                </a:solidFill>
                <a:latin typeface="Futura Medium" panose="020B0602020204020303" pitchFamily="34" charset="-79"/>
                <a:cs typeface="Futura Medium" panose="020B0602020204020303" pitchFamily="34" charset="-79"/>
              </a:rPr>
              <a:t>Manifesto for Human(e) Leadership</a:t>
            </a:r>
          </a:p>
          <a:p>
            <a:pPr algn="ctr"/>
            <a:endParaRPr lang="en-US" sz="9600" dirty="0">
              <a:ln>
                <a:solidFill>
                  <a:schemeClr val="tx1"/>
                </a:solidFill>
              </a:ln>
              <a:solidFill>
                <a:schemeClr val="bg1"/>
              </a:solidFill>
              <a:latin typeface="Futura Medium" panose="020B0602020204020303" pitchFamily="34" charset="-79"/>
              <a:cs typeface="Futura Medium" panose="020B0602020204020303" pitchFamily="34" charset="-79"/>
            </a:endParaRPr>
          </a:p>
          <a:p>
            <a:pPr algn="ctr"/>
            <a:r>
              <a:rPr lang="en-US" sz="9600" dirty="0">
                <a:ln>
                  <a:solidFill>
                    <a:schemeClr val="tx1"/>
                  </a:solidFill>
                </a:ln>
                <a:solidFill>
                  <a:schemeClr val="bg1"/>
                </a:solidFill>
                <a:latin typeface="Futura Medium" panose="020B0602020204020303" pitchFamily="34" charset="-79"/>
                <a:cs typeface="Futura Medium" panose="020B0602020204020303" pitchFamily="34" charset="-79"/>
              </a:rPr>
              <a:t>We believe in the creativity and motivation of human beings. We consider human leadership as pivotal in a highly networked and highly complex world. We understand the task of leadership as serving life and striving for conditions in which people, in their diversity, can contribute in the best possible way and in which they can develop themselves and work effectively together. </a:t>
            </a:r>
          </a:p>
          <a:p>
            <a:pPr algn="ctr"/>
            <a:endParaRPr lang="en-US" sz="9600" dirty="0">
              <a:ln>
                <a:solidFill>
                  <a:schemeClr val="tx1"/>
                </a:solidFill>
              </a:ln>
              <a:solidFill>
                <a:schemeClr val="bg1"/>
              </a:solidFill>
              <a:latin typeface="Futura Medium" panose="020B0602020204020303" pitchFamily="34" charset="-79"/>
              <a:cs typeface="Futura Medium" panose="020B0602020204020303" pitchFamily="34" charset="-79"/>
            </a:endParaRPr>
          </a:p>
          <a:p>
            <a:pPr algn="ctr"/>
            <a:r>
              <a:rPr lang="en-US" sz="9600" dirty="0">
                <a:ln>
                  <a:solidFill>
                    <a:schemeClr val="tx1"/>
                  </a:solidFill>
                </a:ln>
                <a:solidFill>
                  <a:schemeClr val="bg1"/>
                </a:solidFill>
                <a:latin typeface="Futura Medium" panose="020B0602020204020303" pitchFamily="34" charset="-79"/>
                <a:cs typeface="Futura Medium" panose="020B0602020204020303" pitchFamily="34" charset="-79"/>
              </a:rPr>
              <a:t>These values are important to us:</a:t>
            </a:r>
            <a:endParaRPr lang="en-US" sz="960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6" name="Textfeld 5">
            <a:extLst>
              <a:ext uri="{FF2B5EF4-FFF2-40B4-BE49-F238E27FC236}">
                <a16:creationId xmlns:a16="http://schemas.microsoft.com/office/drawing/2014/main" id="{FCA5EE96-4705-1846-AB32-768D42E9FBD6}"/>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ln>
                  <a:solidFill>
                    <a:schemeClr val="tx1"/>
                  </a:solidFill>
                </a:ln>
                <a:solidFill>
                  <a:schemeClr val="bg1"/>
                </a:solidFill>
                <a:latin typeface="Futura Medium" panose="020B0602020204020303" pitchFamily="34" charset="-79"/>
                <a:cs typeface="Futura Medium" panose="020B0602020204020303" pitchFamily="34" charset="-79"/>
              </a:rPr>
              <a:t>Marcus Raitner, </a:t>
            </a:r>
            <a:r>
              <a:rPr lang="de-DE" sz="4400" dirty="0">
                <a:ln>
                  <a:solidFill>
                    <a:schemeClr val="tx1"/>
                  </a:solidFill>
                </a:ln>
                <a:solidFill>
                  <a:schemeClr val="bg1"/>
                </a:solidFill>
                <a:latin typeface="Futura Medium" panose="020B0602020204020303" pitchFamily="34" charset="-79"/>
                <a:cs typeface="Futura Medium" panose="020B0602020204020303" pitchFamily="34" charset="-79"/>
                <a:hlinkClick r:id="rId4">
                  <a:extLst>
                    <a:ext uri="{A12FA001-AC4F-418D-AE19-62706E023703}">
                      <ahyp:hlinkClr xmlns:ahyp="http://schemas.microsoft.com/office/drawing/2018/hyperlinkcolor" val="tx"/>
                    </a:ext>
                  </a:extLst>
                </a:hlinkClick>
              </a:rPr>
              <a:t>fuehrung-erfahren.de</a:t>
            </a:r>
            <a:endParaRPr lang="de-DE" sz="4400" dirty="0">
              <a:ln>
                <a:solidFill>
                  <a:schemeClr val="tx1"/>
                </a:solidFill>
              </a:ln>
              <a:solidFill>
                <a:schemeClr val="bg1"/>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745390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44F6D80-C3CC-7346-94A2-6BCE4DB4C8AB}"/>
              </a:ext>
            </a:extLst>
          </p:cNvPr>
          <p:cNvSpPr/>
          <p:nvPr/>
        </p:nvSpPr>
        <p:spPr>
          <a:xfrm>
            <a:off x="1649640" y="19408680"/>
            <a:ext cx="13759693" cy="1446550"/>
          </a:xfrm>
          <a:prstGeom prst="rect">
            <a:avLst/>
          </a:prstGeom>
        </p:spPr>
        <p:txBody>
          <a:bodyPr wrap="square">
            <a:spAutoFit/>
          </a:bodyPr>
          <a:lstStyle/>
          <a:p>
            <a:r>
              <a:rPr lang="de-DE" sz="4400" dirty="0">
                <a:latin typeface="Futura Medium" panose="020B0602020204020303" pitchFamily="34" charset="-79"/>
                <a:cs typeface="Futura Medium" panose="020B0602020204020303" pitchFamily="34" charset="-79"/>
                <a:hlinkClick r:id="rId2">
                  <a:extLst>
                    <a:ext uri="{A12FA001-AC4F-418D-AE19-62706E023703}">
                      <ahyp:hlinkClr xmlns:ahyp="http://schemas.microsoft.com/office/drawing/2018/hyperlinkcolor" val="tx"/>
                    </a:ext>
                  </a:extLst>
                </a:hlinkClick>
              </a:rPr>
              <a:t>DE: https://leanpub.com/</a:t>
            </a:r>
            <a:r>
              <a:rPr lang="de-DE" sz="4400" dirty="0" err="1">
                <a:latin typeface="Futura Medium" panose="020B0602020204020303" pitchFamily="34" charset="-79"/>
                <a:cs typeface="Futura Medium" panose="020B0602020204020303" pitchFamily="34" charset="-79"/>
                <a:hlinkClick r:id="rId2">
                  <a:extLst>
                    <a:ext uri="{A12FA001-AC4F-418D-AE19-62706E023703}">
                      <ahyp:hlinkClr xmlns:ahyp="http://schemas.microsoft.com/office/drawing/2018/hyperlinkcolor" val="tx"/>
                    </a:ext>
                  </a:extLst>
                </a:hlinkClick>
              </a:rPr>
              <a:t>menschlichefuehrung</a:t>
            </a:r>
            <a:endParaRPr lang="de-DE" sz="4400" dirty="0">
              <a:latin typeface="Futura Medium" panose="020B0602020204020303" pitchFamily="34" charset="-79"/>
              <a:cs typeface="Futura Medium" panose="020B0602020204020303" pitchFamily="34" charset="-79"/>
            </a:endParaRPr>
          </a:p>
          <a:p>
            <a:r>
              <a:rPr lang="de-DE" sz="4400" dirty="0">
                <a:latin typeface="Futura Medium" panose="020B0602020204020303" pitchFamily="34" charset="-79"/>
                <a:cs typeface="Futura Medium" panose="020B0602020204020303" pitchFamily="34" charset="-79"/>
                <a:hlinkClick r:id="rId3">
                  <a:extLst>
                    <a:ext uri="{A12FA001-AC4F-418D-AE19-62706E023703}">
                      <ahyp:hlinkClr xmlns:ahyp="http://schemas.microsoft.com/office/drawing/2018/hyperlinkcolor" val="tx"/>
                    </a:ext>
                  </a:extLst>
                </a:hlinkClick>
              </a:rPr>
              <a:t>EN: https://leanpub.com/humanleadership</a:t>
            </a:r>
            <a:endParaRPr lang="de-DE" sz="4400" dirty="0">
              <a:latin typeface="Futura Medium" panose="020B0602020204020303" pitchFamily="34" charset="-79"/>
              <a:cs typeface="Futura Medium" panose="020B0602020204020303" pitchFamily="34" charset="-79"/>
            </a:endParaRPr>
          </a:p>
        </p:txBody>
      </p:sp>
      <p:sp>
        <p:nvSpPr>
          <p:cNvPr id="3" name="Rechteck 2">
            <a:extLst>
              <a:ext uri="{FF2B5EF4-FFF2-40B4-BE49-F238E27FC236}">
                <a16:creationId xmlns:a16="http://schemas.microsoft.com/office/drawing/2014/main" id="{A3F120A4-0427-914F-A817-323AAF549C0C}"/>
              </a:ext>
            </a:extLst>
          </p:cNvPr>
          <p:cNvSpPr/>
          <p:nvPr/>
        </p:nvSpPr>
        <p:spPr>
          <a:xfrm>
            <a:off x="10566400" y="2335678"/>
            <a:ext cx="18059173" cy="16712267"/>
          </a:xfrm>
          <a:prstGeom prst="rect">
            <a:avLst/>
          </a:prstGeom>
        </p:spPr>
        <p:txBody>
          <a:bodyPr wrap="square">
            <a:spAutoFit/>
          </a:bodyPr>
          <a:lstStyle/>
          <a:p>
            <a:pPr algn="ctr"/>
            <a:r>
              <a:rPr lang="de-DE" sz="5400" b="1" dirty="0" err="1">
                <a:latin typeface="Futura Medium" panose="020B0602020204020303" pitchFamily="34" charset="-79"/>
                <a:cs typeface="Futura Medium" panose="020B0602020204020303" pitchFamily="34" charset="-79"/>
              </a:rPr>
              <a:t>Unleashing</a:t>
            </a:r>
            <a:r>
              <a:rPr lang="de-DE" sz="5400" b="1" dirty="0">
                <a:latin typeface="Futura Medium" panose="020B0602020204020303" pitchFamily="34" charset="-79"/>
                <a:cs typeface="Futura Medium" panose="020B0602020204020303" pitchFamily="34" charset="-79"/>
              </a:rPr>
              <a:t> human potential </a:t>
            </a:r>
          </a:p>
          <a:p>
            <a:pPr algn="ctr"/>
            <a:r>
              <a:rPr lang="de-DE" sz="5400" dirty="0" err="1">
                <a:latin typeface="Futura Medium" panose="020B0602020204020303" pitchFamily="34" charset="-79"/>
                <a:cs typeface="Futura Medium" panose="020B0602020204020303" pitchFamily="34" charset="-79"/>
              </a:rPr>
              <a:t>over</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employing</a:t>
            </a:r>
            <a:r>
              <a:rPr lang="de-DE" sz="5400" dirty="0">
                <a:latin typeface="Futura Medium" panose="020B0602020204020303" pitchFamily="34" charset="-79"/>
                <a:cs typeface="Futura Medium" panose="020B0602020204020303" pitchFamily="34" charset="-79"/>
              </a:rPr>
              <a:t> human </a:t>
            </a:r>
            <a:r>
              <a:rPr lang="de-DE" sz="5400" dirty="0" err="1">
                <a:latin typeface="Futura Medium" panose="020B0602020204020303" pitchFamily="34" charset="-79"/>
                <a:cs typeface="Futura Medium" panose="020B0602020204020303" pitchFamily="34" charset="-79"/>
              </a:rPr>
              <a:t>resources</a:t>
            </a:r>
            <a:r>
              <a:rPr lang="de-DE" sz="5400" dirty="0">
                <a:latin typeface="Futura Medium" panose="020B0602020204020303" pitchFamily="34" charset="-79"/>
                <a:cs typeface="Futura Medium" panose="020B0602020204020303" pitchFamily="34" charset="-79"/>
              </a:rPr>
              <a:t>.</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err="1">
                <a:latin typeface="Futura Medium" panose="020B0602020204020303" pitchFamily="34" charset="-79"/>
                <a:cs typeface="Futura Medium" panose="020B0602020204020303" pitchFamily="34" charset="-79"/>
              </a:rPr>
              <a:t>Diversity</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and</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dissent</a:t>
            </a:r>
            <a:r>
              <a:rPr lang="de-DE" sz="5400" b="1" dirty="0">
                <a:latin typeface="Futura Medium" panose="020B0602020204020303" pitchFamily="34" charset="-79"/>
                <a:cs typeface="Futura Medium" panose="020B0602020204020303" pitchFamily="34" charset="-79"/>
              </a:rPr>
              <a:t> </a:t>
            </a:r>
          </a:p>
          <a:p>
            <a:pPr algn="ctr"/>
            <a:r>
              <a:rPr lang="de-DE" sz="5400" dirty="0" err="1">
                <a:latin typeface="Futura Medium" panose="020B0602020204020303" pitchFamily="34" charset="-79"/>
                <a:cs typeface="Futura Medium" panose="020B0602020204020303" pitchFamily="34" charset="-79"/>
              </a:rPr>
              <a:t>over</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conformity</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and</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consensus</a:t>
            </a:r>
            <a:r>
              <a:rPr lang="de-DE" sz="5400" dirty="0">
                <a:latin typeface="Futura Medium" panose="020B0602020204020303" pitchFamily="34" charset="-79"/>
                <a:cs typeface="Futura Medium" panose="020B0602020204020303" pitchFamily="34" charset="-79"/>
              </a:rPr>
              <a:t>.</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err="1">
                <a:latin typeface="Futura Medium" panose="020B0602020204020303" pitchFamily="34" charset="-79"/>
                <a:cs typeface="Futura Medium" panose="020B0602020204020303" pitchFamily="34" charset="-79"/>
              </a:rPr>
              <a:t>Purpose</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and</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trust</a:t>
            </a:r>
            <a:r>
              <a:rPr lang="de-DE" sz="5400" b="1" dirty="0">
                <a:latin typeface="Futura Medium" panose="020B0602020204020303" pitchFamily="34" charset="-79"/>
                <a:cs typeface="Futura Medium" panose="020B0602020204020303" pitchFamily="34" charset="-79"/>
              </a:rPr>
              <a:t> </a:t>
            </a:r>
          </a:p>
          <a:p>
            <a:pPr algn="ctr"/>
            <a:r>
              <a:rPr lang="de-DE" sz="5400" dirty="0" err="1">
                <a:latin typeface="Futura Medium" panose="020B0602020204020303" pitchFamily="34" charset="-79"/>
                <a:cs typeface="Futura Medium" panose="020B0602020204020303" pitchFamily="34" charset="-79"/>
              </a:rPr>
              <a:t>over</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command</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and</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control</a:t>
            </a:r>
            <a:r>
              <a:rPr lang="de-DE" sz="5400" dirty="0">
                <a:latin typeface="Futura Medium" panose="020B0602020204020303" pitchFamily="34" charset="-79"/>
                <a:cs typeface="Futura Medium" panose="020B0602020204020303" pitchFamily="34" charset="-79"/>
              </a:rPr>
              <a:t>.</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err="1">
                <a:latin typeface="Futura Medium" panose="020B0602020204020303" pitchFamily="34" charset="-79"/>
                <a:cs typeface="Futura Medium" panose="020B0602020204020303" pitchFamily="34" charset="-79"/>
              </a:rPr>
              <a:t>Contributions</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to</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networks</a:t>
            </a:r>
            <a:r>
              <a:rPr lang="de-DE" sz="5400" b="1" dirty="0">
                <a:latin typeface="Futura Medium" panose="020B0602020204020303" pitchFamily="34" charset="-79"/>
                <a:cs typeface="Futura Medium" panose="020B0602020204020303" pitchFamily="34" charset="-79"/>
              </a:rPr>
              <a:t> </a:t>
            </a:r>
          </a:p>
          <a:p>
            <a:pPr algn="ctr"/>
            <a:r>
              <a:rPr lang="de-DE" sz="5400" dirty="0" err="1">
                <a:latin typeface="Futura Medium" panose="020B0602020204020303" pitchFamily="34" charset="-79"/>
                <a:cs typeface="Futura Medium" panose="020B0602020204020303" pitchFamily="34" charset="-79"/>
              </a:rPr>
              <a:t>over</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position</a:t>
            </a:r>
            <a:r>
              <a:rPr lang="de-DE" sz="5400" dirty="0">
                <a:latin typeface="Futura Medium" panose="020B0602020204020303" pitchFamily="34" charset="-79"/>
                <a:cs typeface="Futura Medium" panose="020B0602020204020303" pitchFamily="34" charset="-79"/>
              </a:rPr>
              <a:t> in </a:t>
            </a:r>
            <a:r>
              <a:rPr lang="de-DE" sz="5400" dirty="0" err="1">
                <a:latin typeface="Futura Medium" panose="020B0602020204020303" pitchFamily="34" charset="-79"/>
                <a:cs typeface="Futura Medium" panose="020B0602020204020303" pitchFamily="34" charset="-79"/>
              </a:rPr>
              <a:t>hierarchies</a:t>
            </a:r>
            <a:r>
              <a:rPr lang="de-DE" sz="5400" dirty="0">
                <a:latin typeface="Futura Medium" panose="020B0602020204020303" pitchFamily="34" charset="-79"/>
                <a:cs typeface="Futura Medium" panose="020B0602020204020303" pitchFamily="34" charset="-79"/>
              </a:rPr>
              <a:t>.</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err="1">
                <a:latin typeface="Futura Medium" panose="020B0602020204020303" pitchFamily="34" charset="-79"/>
                <a:cs typeface="Futura Medium" panose="020B0602020204020303" pitchFamily="34" charset="-79"/>
              </a:rPr>
              <a:t>Growing</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leaders</a:t>
            </a:r>
            <a:r>
              <a:rPr lang="de-DE" sz="5400" b="1" dirty="0">
                <a:latin typeface="Futura Medium" panose="020B0602020204020303" pitchFamily="34" charset="-79"/>
                <a:cs typeface="Futura Medium" panose="020B0602020204020303" pitchFamily="34" charset="-79"/>
              </a:rPr>
              <a:t> </a:t>
            </a:r>
          </a:p>
          <a:p>
            <a:pPr algn="ctr"/>
            <a:r>
              <a:rPr lang="de-DE" sz="5400" dirty="0" err="1">
                <a:latin typeface="Futura Medium" panose="020B0602020204020303" pitchFamily="34" charset="-79"/>
                <a:cs typeface="Futura Medium" panose="020B0602020204020303" pitchFamily="34" charset="-79"/>
              </a:rPr>
              <a:t>over</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leading</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followers</a:t>
            </a:r>
            <a:r>
              <a:rPr lang="de-DE" sz="5400" dirty="0">
                <a:latin typeface="Futura Medium" panose="020B0602020204020303" pitchFamily="34" charset="-79"/>
                <a:cs typeface="Futura Medium" panose="020B0602020204020303" pitchFamily="34" charset="-79"/>
              </a:rPr>
              <a:t>.</a:t>
            </a:r>
          </a:p>
          <a:p>
            <a:pPr algn="ctr"/>
            <a:endParaRPr lang="de-DE" sz="5400" b="1" dirty="0">
              <a:latin typeface="Futura Medium" panose="020B0602020204020303" pitchFamily="34" charset="-79"/>
              <a:cs typeface="Futura Medium" panose="020B0602020204020303" pitchFamily="34" charset="-79"/>
            </a:endParaRPr>
          </a:p>
          <a:p>
            <a:pPr algn="ctr"/>
            <a:r>
              <a:rPr lang="de-DE" sz="5400" b="1" dirty="0" err="1">
                <a:latin typeface="Futura Medium" panose="020B0602020204020303" pitchFamily="34" charset="-79"/>
                <a:cs typeface="Futura Medium" panose="020B0602020204020303" pitchFamily="34" charset="-79"/>
              </a:rPr>
              <a:t>Courageously</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exploring</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the</a:t>
            </a:r>
            <a:r>
              <a:rPr lang="de-DE" sz="5400" b="1" dirty="0">
                <a:latin typeface="Futura Medium" panose="020B0602020204020303" pitchFamily="34" charset="-79"/>
                <a:cs typeface="Futura Medium" panose="020B0602020204020303" pitchFamily="34" charset="-79"/>
              </a:rPr>
              <a:t> </a:t>
            </a:r>
            <a:r>
              <a:rPr lang="de-DE" sz="5400" b="1" dirty="0" err="1">
                <a:latin typeface="Futura Medium" panose="020B0602020204020303" pitchFamily="34" charset="-79"/>
                <a:cs typeface="Futura Medium" panose="020B0602020204020303" pitchFamily="34" charset="-79"/>
              </a:rPr>
              <a:t>new</a:t>
            </a:r>
            <a:r>
              <a:rPr lang="de-DE" sz="5400" b="1" dirty="0">
                <a:latin typeface="Futura Medium" panose="020B0602020204020303" pitchFamily="34" charset="-79"/>
                <a:cs typeface="Futura Medium" panose="020B0602020204020303" pitchFamily="34" charset="-79"/>
              </a:rPr>
              <a:t> </a:t>
            </a:r>
          </a:p>
          <a:p>
            <a:pPr algn="ctr"/>
            <a:r>
              <a:rPr lang="de-DE" sz="5400" dirty="0" err="1">
                <a:latin typeface="Futura Medium" panose="020B0602020204020303" pitchFamily="34" charset="-79"/>
                <a:cs typeface="Futura Medium" panose="020B0602020204020303" pitchFamily="34" charset="-79"/>
              </a:rPr>
              <a:t>over</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efficiently</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exploiting</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the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old</a:t>
            </a:r>
            <a:r>
              <a:rPr lang="de-DE" sz="5400" dirty="0">
                <a:latin typeface="Futura Medium" panose="020B0602020204020303" pitchFamily="34" charset="-79"/>
                <a:cs typeface="Futura Medium" panose="020B0602020204020303" pitchFamily="34" charset="-79"/>
              </a:rPr>
              <a:t>.</a:t>
            </a:r>
          </a:p>
          <a:p>
            <a:pPr algn="ctr"/>
            <a:endParaRPr lang="de-DE" sz="5400" dirty="0">
              <a:latin typeface="Futura Medium" panose="020B0602020204020303" pitchFamily="34" charset="-79"/>
              <a:cs typeface="Futura Medium" panose="020B0602020204020303" pitchFamily="34" charset="-79"/>
            </a:endParaRPr>
          </a:p>
          <a:p>
            <a:pPr algn="ctr"/>
            <a:r>
              <a:rPr lang="de-DE" sz="5400" dirty="0" err="1">
                <a:latin typeface="Futura Medium" panose="020B0602020204020303" pitchFamily="34" charset="-79"/>
                <a:cs typeface="Futura Medium" panose="020B0602020204020303" pitchFamily="34" charset="-79"/>
              </a:rPr>
              <a:t>That</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is</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while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there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is</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value</a:t>
            </a:r>
            <a:r>
              <a:rPr lang="de-DE" sz="5400" dirty="0">
                <a:latin typeface="Futura Medium" panose="020B0602020204020303" pitchFamily="34" charset="-79"/>
                <a:cs typeface="Futura Medium" panose="020B0602020204020303" pitchFamily="34" charset="-79"/>
              </a:rPr>
              <a:t> in </a:t>
            </a:r>
            <a:r>
              <a:rPr lang="de-DE" sz="5400" dirty="0" err="1">
                <a:latin typeface="Futura Medium" panose="020B0602020204020303" pitchFamily="34" charset="-79"/>
                <a:cs typeface="Futura Medium" panose="020B0602020204020303" pitchFamily="34" charset="-79"/>
              </a:rPr>
              <a:t>the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items</a:t>
            </a:r>
            <a:r>
              <a:rPr lang="de-DE" sz="5400" dirty="0">
                <a:latin typeface="Futura Medium" panose="020B0602020204020303" pitchFamily="34" charset="-79"/>
                <a:cs typeface="Futura Medium" panose="020B0602020204020303" pitchFamily="34" charset="-79"/>
              </a:rPr>
              <a:t> on </a:t>
            </a:r>
            <a:r>
              <a:rPr lang="de-DE" sz="5400" dirty="0" err="1">
                <a:latin typeface="Futura Medium" panose="020B0602020204020303" pitchFamily="34" charset="-79"/>
                <a:cs typeface="Futura Medium" panose="020B0602020204020303" pitchFamily="34" charset="-79"/>
              </a:rPr>
              <a:t>the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right</a:t>
            </a:r>
            <a:r>
              <a:rPr lang="de-DE" sz="5400" dirty="0">
                <a:latin typeface="Futura Medium" panose="020B0602020204020303" pitchFamily="34" charset="-79"/>
                <a:cs typeface="Futura Medium" panose="020B0602020204020303" pitchFamily="34" charset="-79"/>
              </a:rPr>
              <a:t>, </a:t>
            </a:r>
          </a:p>
          <a:p>
            <a:pPr algn="ctr"/>
            <a:r>
              <a:rPr lang="de-DE" sz="5400" dirty="0" err="1">
                <a:latin typeface="Futura Medium" panose="020B0602020204020303" pitchFamily="34" charset="-79"/>
                <a:cs typeface="Futura Medium" panose="020B0602020204020303" pitchFamily="34" charset="-79"/>
              </a:rPr>
              <a:t>we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value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the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items</a:t>
            </a:r>
            <a:r>
              <a:rPr lang="de-DE" sz="5400" dirty="0">
                <a:latin typeface="Futura Medium" panose="020B0602020204020303" pitchFamily="34" charset="-79"/>
                <a:cs typeface="Futura Medium" panose="020B0602020204020303" pitchFamily="34" charset="-79"/>
              </a:rPr>
              <a:t> on </a:t>
            </a:r>
            <a:r>
              <a:rPr lang="de-DE" sz="5400" dirty="0" err="1">
                <a:latin typeface="Futura Medium" panose="020B0602020204020303" pitchFamily="34" charset="-79"/>
                <a:cs typeface="Futura Medium" panose="020B0602020204020303" pitchFamily="34" charset="-79"/>
              </a:rPr>
              <a:t>the</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left</a:t>
            </a:r>
            <a:r>
              <a:rPr lang="de-DE" sz="5400" dirty="0">
                <a:latin typeface="Futura Medium" panose="020B0602020204020303" pitchFamily="34" charset="-79"/>
                <a:cs typeface="Futura Medium" panose="020B0602020204020303" pitchFamily="34" charset="-79"/>
              </a:rPr>
              <a:t> </a:t>
            </a:r>
            <a:r>
              <a:rPr lang="de-DE" sz="5400" dirty="0" err="1">
                <a:latin typeface="Futura Medium" panose="020B0602020204020303" pitchFamily="34" charset="-79"/>
                <a:cs typeface="Futura Medium" panose="020B0602020204020303" pitchFamily="34" charset="-79"/>
              </a:rPr>
              <a:t>more</a:t>
            </a:r>
            <a:r>
              <a:rPr lang="de-DE" sz="5400" dirty="0">
                <a:latin typeface="Futura Medium" panose="020B0602020204020303" pitchFamily="34" charset="-79"/>
                <a:cs typeface="Futura Medium" panose="020B0602020204020303" pitchFamily="34" charset="-79"/>
              </a:rPr>
              <a:t>.</a:t>
            </a:r>
          </a:p>
        </p:txBody>
      </p:sp>
      <p:pic>
        <p:nvPicPr>
          <p:cNvPr id="4" name="Grafik 3">
            <a:extLst>
              <a:ext uri="{FF2B5EF4-FFF2-40B4-BE49-F238E27FC236}">
                <a16:creationId xmlns:a16="http://schemas.microsoft.com/office/drawing/2014/main" id="{25C15B08-C616-6A45-BD7D-6EEA231D427D}"/>
              </a:ext>
            </a:extLst>
          </p:cNvPr>
          <p:cNvPicPr>
            <a:picLocks noChangeAspect="1"/>
          </p:cNvPicPr>
          <p:nvPr/>
        </p:nvPicPr>
        <p:blipFill>
          <a:blip r:embed="rId4"/>
          <a:stretch>
            <a:fillRect/>
          </a:stretch>
        </p:blipFill>
        <p:spPr>
          <a:xfrm>
            <a:off x="1649640" y="10842892"/>
            <a:ext cx="5726828" cy="8117781"/>
          </a:xfrm>
          <a:prstGeom prst="rect">
            <a:avLst/>
          </a:prstGeom>
        </p:spPr>
      </p:pic>
      <p:pic>
        <p:nvPicPr>
          <p:cNvPr id="5" name="Grafik 4">
            <a:extLst>
              <a:ext uri="{FF2B5EF4-FFF2-40B4-BE49-F238E27FC236}">
                <a16:creationId xmlns:a16="http://schemas.microsoft.com/office/drawing/2014/main" id="{53435AF0-7C13-9441-9FAF-4D09D59EDCE2}"/>
              </a:ext>
            </a:extLst>
          </p:cNvPr>
          <p:cNvPicPr>
            <a:picLocks noChangeAspect="1"/>
          </p:cNvPicPr>
          <p:nvPr/>
        </p:nvPicPr>
        <p:blipFill>
          <a:blip r:embed="rId5"/>
          <a:stretch>
            <a:fillRect/>
          </a:stretch>
        </p:blipFill>
        <p:spPr>
          <a:xfrm>
            <a:off x="1649640" y="2225148"/>
            <a:ext cx="5726828" cy="8117777"/>
          </a:xfrm>
          <a:prstGeom prst="rect">
            <a:avLst/>
          </a:prstGeom>
        </p:spPr>
      </p:pic>
      <p:sp>
        <p:nvSpPr>
          <p:cNvPr id="11" name="Textfeld 10">
            <a:extLst>
              <a:ext uri="{FF2B5EF4-FFF2-40B4-BE49-F238E27FC236}">
                <a16:creationId xmlns:a16="http://schemas.microsoft.com/office/drawing/2014/main" id="{6A32775A-7598-AC48-98C9-B7CB828F39A3}"/>
              </a:ext>
            </a:extLst>
          </p:cNvPr>
          <p:cNvSpPr txBox="1"/>
          <p:nvPr/>
        </p:nvSpPr>
        <p:spPr>
          <a:xfrm>
            <a:off x="1649640" y="651506"/>
            <a:ext cx="6309741" cy="1569660"/>
          </a:xfrm>
          <a:prstGeom prst="rect">
            <a:avLst/>
          </a:prstGeom>
          <a:noFill/>
        </p:spPr>
        <p:txBody>
          <a:bodyPr wrap="none" rtlCol="0">
            <a:spAutoFit/>
          </a:bodyPr>
          <a:lstStyle/>
          <a:p>
            <a:r>
              <a:rPr lang="de-DE" sz="9600" b="1" dirty="0">
                <a:latin typeface="Futura Medium" panose="020B0602020204020303" pitchFamily="34" charset="-79"/>
                <a:cs typeface="Futura Medium" panose="020B0602020204020303" pitchFamily="34" charset="-79"/>
              </a:rPr>
              <a:t>The Book</a:t>
            </a:r>
          </a:p>
        </p:txBody>
      </p:sp>
    </p:spTree>
    <p:extLst>
      <p:ext uri="{BB962C8B-B14F-4D97-AF65-F5344CB8AC3E}">
        <p14:creationId xmlns:p14="http://schemas.microsoft.com/office/powerpoint/2010/main" val="1288543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56D71A45-C677-5343-A0B9-DBEA4CAB73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15137606" cy="10691812"/>
          </a:xfrm>
          <a:prstGeom prst="rect">
            <a:avLst/>
          </a:prstGeom>
        </p:spPr>
      </p:pic>
      <p:pic>
        <p:nvPicPr>
          <p:cNvPr id="6" name="Grafik 5">
            <a:extLst>
              <a:ext uri="{FF2B5EF4-FFF2-40B4-BE49-F238E27FC236}">
                <a16:creationId xmlns:a16="http://schemas.microsoft.com/office/drawing/2014/main" id="{F0401E11-E5E3-E04A-A1C5-53CC87C48F0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t="-15"/>
          <a:stretch/>
        </p:blipFill>
        <p:spPr>
          <a:xfrm>
            <a:off x="1" y="10690216"/>
            <a:ext cx="15137606" cy="10693409"/>
          </a:xfrm>
          <a:prstGeom prst="rect">
            <a:avLst/>
          </a:prstGeom>
        </p:spPr>
      </p:pic>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Unleashing</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human potential</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employing</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human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ressources</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6198669" y="9360000"/>
            <a:ext cx="2683714"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over</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42" name="Textfeld 41">
            <a:extLst>
              <a:ext uri="{FF2B5EF4-FFF2-40B4-BE49-F238E27FC236}">
                <a16:creationId xmlns:a16="http://schemas.microsoft.com/office/drawing/2014/main" id="{0AB0A6AC-CF3E-EE44-B12F-E2F988A0F40F}"/>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310269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0F95029C-C860-2E48-B3DB-9063551FB38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14990" y="10593003"/>
            <a:ext cx="15105237" cy="10790622"/>
          </a:xfrm>
          <a:prstGeom prst="rect">
            <a:avLst/>
          </a:prstGeom>
        </p:spPr>
      </p:pic>
      <p:pic>
        <p:nvPicPr>
          <p:cNvPr id="3" name="Grafik 2">
            <a:extLst>
              <a:ext uri="{FF2B5EF4-FFF2-40B4-BE49-F238E27FC236}">
                <a16:creationId xmlns:a16="http://schemas.microsoft.com/office/drawing/2014/main" id="{1C86D81B-A38E-EE43-967A-B3B79E11A0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
            <a:ext cx="15092142" cy="10690216"/>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Diversity</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and</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dissent</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conformity</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and</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consensus</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6198669" y="9360000"/>
            <a:ext cx="2683714"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over</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9" name="Textfeld 38">
            <a:extLst>
              <a:ext uri="{FF2B5EF4-FFF2-40B4-BE49-F238E27FC236}">
                <a16:creationId xmlns:a16="http://schemas.microsoft.com/office/drawing/2014/main" id="{AC09AE5E-70DB-4C45-B3B0-5FD72752B97E}"/>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18187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B0F1980-224D-C548-BE7F-D5AABF5CDBB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14990" y="10650210"/>
            <a:ext cx="15132113" cy="10779377"/>
          </a:xfrm>
          <a:prstGeom prst="rect">
            <a:avLst/>
          </a:prstGeom>
        </p:spPr>
      </p:pic>
      <p:pic>
        <p:nvPicPr>
          <p:cNvPr id="4" name="Grafik 3">
            <a:extLst>
              <a:ext uri="{FF2B5EF4-FFF2-40B4-BE49-F238E27FC236}">
                <a16:creationId xmlns:a16="http://schemas.microsoft.com/office/drawing/2014/main" id="{8D41B2B7-3684-CD45-9A45-BD4A092F43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43"/>
          <a:stretch/>
        </p:blipFill>
        <p:spPr>
          <a:xfrm>
            <a:off x="0" y="-108614"/>
            <a:ext cx="15105238" cy="10758824"/>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Purpose</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and</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trust</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command</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and</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control</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6198669" y="9360000"/>
            <a:ext cx="2683714" cy="1200329"/>
          </a:xfrm>
          <a:prstGeom prst="rect">
            <a:avLst/>
          </a:prstGeom>
        </p:spPr>
        <p:txBody>
          <a:bodyPr wrap="square">
            <a:spAutoFit/>
          </a:bodyPr>
          <a:lstStyle/>
          <a:p>
            <a:pPr algn="ctr"/>
            <a:r>
              <a:rPr lang="de-DE" sz="7200" dirty="0" err="1">
                <a:latin typeface="Futura Medium" panose="020B0602020204020303" pitchFamily="34" charset="-79"/>
                <a:cs typeface="Futura Medium" panose="020B0602020204020303" pitchFamily="34" charset="-79"/>
              </a:rPr>
              <a:t>over</a:t>
            </a:r>
            <a:endParaRPr lang="de-DE" sz="7200" i="0" dirty="0">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AD094CBF-B196-8E42-A370-91E07325C45B}"/>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245327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F4D4860-4BA6-E048-8838-278D19CD5FF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10536776"/>
            <a:ext cx="15092139" cy="10885316"/>
          </a:xfrm>
          <a:prstGeom prst="rect">
            <a:avLst/>
          </a:prstGeom>
        </p:spPr>
      </p:pic>
      <p:pic>
        <p:nvPicPr>
          <p:cNvPr id="3" name="Grafik 2">
            <a:extLst>
              <a:ext uri="{FF2B5EF4-FFF2-40B4-BE49-F238E27FC236}">
                <a16:creationId xmlns:a16="http://schemas.microsoft.com/office/drawing/2014/main" id="{B8CD6AB3-E618-764B-A24A-2F6DD82225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54"/>
          <a:stretch/>
        </p:blipFill>
        <p:spPr>
          <a:xfrm>
            <a:off x="1" y="1862"/>
            <a:ext cx="15092141" cy="10688351"/>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Contributions</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to</a:t>
            </a:r>
            <a:r>
              <a:rPr lang="de-DE" sz="7200" b="1"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b="1" dirty="0" err="1">
                <a:ln>
                  <a:solidFill>
                    <a:schemeClr val="tx1"/>
                  </a:solidFill>
                </a:ln>
                <a:solidFill>
                  <a:schemeClr val="bg1"/>
                </a:solidFill>
                <a:latin typeface="Futura Medium" panose="020B0602020204020303" pitchFamily="34" charset="-79"/>
                <a:cs typeface="Futura Medium" panose="020B0602020204020303" pitchFamily="34" charset="-79"/>
              </a:rPr>
              <a:t>networks</a:t>
            </a:r>
            <a:endParaRPr lang="de-DE" sz="7200" b="1"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positions</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in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hierarchies</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6198669" y="9360000"/>
            <a:ext cx="2683714"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over</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585B78CC-1CF4-9745-8AFD-DC354C63253A}"/>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5">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60838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0DF7E1B-6E5C-5948-928B-EDF921A0C1F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56" y="10631785"/>
            <a:ext cx="15059484" cy="10759546"/>
          </a:xfrm>
          <a:prstGeom prst="rect">
            <a:avLst/>
          </a:prstGeom>
        </p:spPr>
      </p:pic>
      <p:pic>
        <p:nvPicPr>
          <p:cNvPr id="4" name="Grafik 3">
            <a:extLst>
              <a:ext uri="{FF2B5EF4-FFF2-40B4-BE49-F238E27FC236}">
                <a16:creationId xmlns:a16="http://schemas.microsoft.com/office/drawing/2014/main" id="{E8CCECC1-2E54-294F-AC7F-189482433A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
          <a:stretch/>
        </p:blipFill>
        <p:spPr>
          <a:xfrm>
            <a:off x="1" y="180"/>
            <a:ext cx="15059484" cy="10631604"/>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28277" y="819363"/>
            <a:ext cx="15137606" cy="1200329"/>
          </a:xfrm>
          <a:prstGeom prst="rect">
            <a:avLst/>
          </a:prstGeom>
        </p:spPr>
        <p:txBody>
          <a:bodyPr wrap="square">
            <a:spAutoFit/>
          </a:bodyPr>
          <a:lstStyle/>
          <a:p>
            <a:pPr algn="ctr"/>
            <a:r>
              <a:rPr lang="de-DE" sz="7200" b="1" dirty="0" err="1">
                <a:latin typeface="Futura Medium" panose="020B0602020204020303" pitchFamily="34" charset="-79"/>
                <a:cs typeface="Futura Medium" panose="020B0602020204020303" pitchFamily="34" charset="-79"/>
              </a:rPr>
              <a:t>Growing</a:t>
            </a:r>
            <a:r>
              <a:rPr lang="de-DE" sz="7200" b="1" dirty="0">
                <a:latin typeface="Futura Medium" panose="020B0602020204020303" pitchFamily="34" charset="-79"/>
                <a:cs typeface="Futura Medium" panose="020B0602020204020303" pitchFamily="34" charset="-79"/>
              </a:rPr>
              <a:t> </a:t>
            </a:r>
            <a:r>
              <a:rPr lang="de-DE" sz="7200" b="1" dirty="0" err="1">
                <a:latin typeface="Futura Medium" panose="020B0602020204020303" pitchFamily="34" charset="-79"/>
                <a:cs typeface="Futura Medium" panose="020B0602020204020303" pitchFamily="34" charset="-79"/>
              </a:rPr>
              <a:t>leaders</a:t>
            </a:r>
            <a:endParaRPr lang="de-DE" sz="7200" b="1" i="0" dirty="0">
              <a:effectLst/>
              <a:latin typeface="Futura Medium" panose="020B0602020204020303" pitchFamily="34" charset="-79"/>
              <a:cs typeface="Futura Medium"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leading</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followers</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6198669" y="9360000"/>
            <a:ext cx="2683714"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over</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6BA93EA9-E0AA-6149-A8AA-5C6F6B7CE808}"/>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4">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20803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D9026D15-BDF3-3B41-AD62-970684906EF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357" y="10690216"/>
            <a:ext cx="15028266" cy="10730574"/>
          </a:xfrm>
          <a:prstGeom prst="rect">
            <a:avLst/>
          </a:prstGeom>
        </p:spPr>
      </p:pic>
      <p:pic>
        <p:nvPicPr>
          <p:cNvPr id="7" name="Grafik 6">
            <a:extLst>
              <a:ext uri="{FF2B5EF4-FFF2-40B4-BE49-F238E27FC236}">
                <a16:creationId xmlns:a16="http://schemas.microsoft.com/office/drawing/2014/main" id="{3537427D-6EF9-D14B-8F72-07A2D76D2E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0"/>
          <a:stretch/>
        </p:blipFill>
        <p:spPr>
          <a:xfrm>
            <a:off x="-5357" y="-1598"/>
            <a:ext cx="15001389" cy="10701115"/>
          </a:xfrm>
          <a:prstGeom prst="rect">
            <a:avLst/>
          </a:prstGeom>
        </p:spPr>
      </p:pic>
      <p:cxnSp>
        <p:nvCxnSpPr>
          <p:cNvPr id="36" name="Gerade Verbindung 35">
            <a:extLst>
              <a:ext uri="{FF2B5EF4-FFF2-40B4-BE49-F238E27FC236}">
                <a16:creationId xmlns:a16="http://schemas.microsoft.com/office/drawing/2014/main" id="{A3BDC3C3-5142-C14D-B295-4D195432AE39}"/>
              </a:ext>
            </a:extLst>
          </p:cNvPr>
          <p:cNvCxnSpPr>
            <a:cxnSpLocks/>
          </p:cNvCxnSpPr>
          <p:nvPr/>
        </p:nvCxnSpPr>
        <p:spPr>
          <a:xfrm flipH="1" flipV="1">
            <a:off x="16203048" y="10690216"/>
            <a:ext cx="14072166" cy="649"/>
          </a:xfrm>
          <a:prstGeom prst="line">
            <a:avLst/>
          </a:prstGeom>
          <a:ln w="101600">
            <a:solidFill>
              <a:schemeClr val="tx2">
                <a:lumMod val="40000"/>
                <a:lumOff val="6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29AFFAA6-36D8-E54E-B093-8CA92987E917}"/>
              </a:ext>
            </a:extLst>
          </p:cNvPr>
          <p:cNvCxnSpPr>
            <a:cxnSpLocks/>
          </p:cNvCxnSpPr>
          <p:nvPr/>
        </p:nvCxnSpPr>
        <p:spPr>
          <a:xfrm flipV="1">
            <a:off x="16176172" y="1"/>
            <a:ext cx="0" cy="21383624"/>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4" name="Gruppieren 23">
            <a:extLst>
              <a:ext uri="{FF2B5EF4-FFF2-40B4-BE49-F238E27FC236}">
                <a16:creationId xmlns:a16="http://schemas.microsoft.com/office/drawing/2014/main" id="{90FF72FC-5875-0742-87A4-315755C4125D}"/>
              </a:ext>
            </a:extLst>
          </p:cNvPr>
          <p:cNvGrpSpPr/>
          <p:nvPr/>
        </p:nvGrpSpPr>
        <p:grpSpPr>
          <a:xfrm>
            <a:off x="16130419" y="1619812"/>
            <a:ext cx="733096" cy="18144001"/>
            <a:chOff x="16184110" y="2868803"/>
            <a:chExt cx="733096" cy="18144001"/>
          </a:xfrm>
        </p:grpSpPr>
        <p:cxnSp>
          <p:nvCxnSpPr>
            <p:cNvPr id="10" name="Gerade Verbindung 9">
              <a:extLst>
                <a:ext uri="{FF2B5EF4-FFF2-40B4-BE49-F238E27FC236}">
                  <a16:creationId xmlns:a16="http://schemas.microsoft.com/office/drawing/2014/main" id="{AD03E242-EDD9-D848-B7A3-3DE719B99D4F}"/>
                </a:ext>
              </a:extLst>
            </p:cNvPr>
            <p:cNvCxnSpPr>
              <a:cxnSpLocks/>
            </p:cNvCxnSpPr>
            <p:nvPr/>
          </p:nvCxnSpPr>
          <p:spPr>
            <a:xfrm flipV="1">
              <a:off x="16191425" y="2101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E7BA6551-44DE-AC43-A0B2-2ED06FC98982}"/>
                </a:ext>
              </a:extLst>
            </p:cNvPr>
            <p:cNvCxnSpPr>
              <a:cxnSpLocks/>
            </p:cNvCxnSpPr>
            <p:nvPr/>
          </p:nvCxnSpPr>
          <p:spPr>
            <a:xfrm flipV="1">
              <a:off x="16184110" y="1899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A5246CF0-3892-3045-8BFF-5AE62E6C402F}"/>
                </a:ext>
              </a:extLst>
            </p:cNvPr>
            <p:cNvCxnSpPr>
              <a:cxnSpLocks/>
            </p:cNvCxnSpPr>
            <p:nvPr/>
          </p:nvCxnSpPr>
          <p:spPr>
            <a:xfrm flipV="1">
              <a:off x="16184110" y="1698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3228923E-F1B2-7D4A-BFAA-B34949DBD19C}"/>
                </a:ext>
              </a:extLst>
            </p:cNvPr>
            <p:cNvCxnSpPr>
              <a:cxnSpLocks/>
            </p:cNvCxnSpPr>
            <p:nvPr/>
          </p:nvCxnSpPr>
          <p:spPr>
            <a:xfrm flipV="1">
              <a:off x="16184110" y="1294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2F430A15-5791-AD4E-97EC-872F682926AC}"/>
                </a:ext>
              </a:extLst>
            </p:cNvPr>
            <p:cNvCxnSpPr>
              <a:cxnSpLocks/>
            </p:cNvCxnSpPr>
            <p:nvPr/>
          </p:nvCxnSpPr>
          <p:spPr>
            <a:xfrm flipV="1">
              <a:off x="16184110" y="1496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578A0919-A5BF-F745-9A3E-D053949884B1}"/>
                </a:ext>
              </a:extLst>
            </p:cNvPr>
            <p:cNvCxnSpPr>
              <a:cxnSpLocks/>
            </p:cNvCxnSpPr>
            <p:nvPr/>
          </p:nvCxnSpPr>
          <p:spPr>
            <a:xfrm flipV="1">
              <a:off x="16184110" y="2868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51957A2-20B4-A648-83FE-BF4C80B03986}"/>
                </a:ext>
              </a:extLst>
            </p:cNvPr>
            <p:cNvCxnSpPr>
              <a:cxnSpLocks/>
            </p:cNvCxnSpPr>
            <p:nvPr/>
          </p:nvCxnSpPr>
          <p:spPr>
            <a:xfrm flipV="1">
              <a:off x="16197206" y="4884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D5E2341-2C61-714A-9629-F0BD3A58BBD5}"/>
                </a:ext>
              </a:extLst>
            </p:cNvPr>
            <p:cNvCxnSpPr>
              <a:cxnSpLocks/>
            </p:cNvCxnSpPr>
            <p:nvPr/>
          </p:nvCxnSpPr>
          <p:spPr>
            <a:xfrm flipV="1">
              <a:off x="16184110" y="6900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CC39F0D6-B2C9-0346-8BE1-6C1CDC0030D4}"/>
                </a:ext>
              </a:extLst>
            </p:cNvPr>
            <p:cNvCxnSpPr>
              <a:cxnSpLocks/>
            </p:cNvCxnSpPr>
            <p:nvPr/>
          </p:nvCxnSpPr>
          <p:spPr>
            <a:xfrm flipV="1">
              <a:off x="16184110" y="8916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13F56253-8BDE-F746-878B-0C4254C6346E}"/>
                </a:ext>
              </a:extLst>
            </p:cNvPr>
            <p:cNvCxnSpPr>
              <a:cxnSpLocks/>
            </p:cNvCxnSpPr>
            <p:nvPr/>
          </p:nvCxnSpPr>
          <p:spPr>
            <a:xfrm flipV="1">
              <a:off x="16184110" y="10932803"/>
              <a:ext cx="720000" cy="1"/>
            </a:xfrm>
            <a:prstGeom prst="line">
              <a:avLst/>
            </a:prstGeom>
            <a:ln w="1016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0A1AA46-713A-E94C-B28D-EAA036F09CEF}"/>
              </a:ext>
            </a:extLst>
          </p:cNvPr>
          <p:cNvSpPr txBox="1"/>
          <p:nvPr/>
        </p:nvSpPr>
        <p:spPr>
          <a:xfrm>
            <a:off x="15288251" y="19204449"/>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a:t>
            </a:r>
          </a:p>
        </p:txBody>
      </p:sp>
      <p:sp>
        <p:nvSpPr>
          <p:cNvPr id="23" name="Textfeld 22">
            <a:extLst>
              <a:ext uri="{FF2B5EF4-FFF2-40B4-BE49-F238E27FC236}">
                <a16:creationId xmlns:a16="http://schemas.microsoft.com/office/drawing/2014/main" id="{ED1F9C11-CAC5-0841-9530-25FB89F11472}"/>
              </a:ext>
            </a:extLst>
          </p:cNvPr>
          <p:cNvSpPr txBox="1"/>
          <p:nvPr/>
        </p:nvSpPr>
        <p:spPr>
          <a:xfrm>
            <a:off x="15288251" y="17288177"/>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2</a:t>
            </a:r>
          </a:p>
        </p:txBody>
      </p:sp>
      <p:sp>
        <p:nvSpPr>
          <p:cNvPr id="25" name="Textfeld 24">
            <a:extLst>
              <a:ext uri="{FF2B5EF4-FFF2-40B4-BE49-F238E27FC236}">
                <a16:creationId xmlns:a16="http://schemas.microsoft.com/office/drawing/2014/main" id="{90DBF21E-FAFD-8740-B5D6-AF9D57C22FBB}"/>
              </a:ext>
            </a:extLst>
          </p:cNvPr>
          <p:cNvSpPr txBox="1"/>
          <p:nvPr/>
        </p:nvSpPr>
        <p:spPr>
          <a:xfrm>
            <a:off x="15288251" y="15319975"/>
            <a:ext cx="659155" cy="1015663"/>
          </a:xfrm>
          <a:prstGeom prst="rect">
            <a:avLst/>
          </a:prstGeom>
          <a:noFill/>
        </p:spPr>
        <p:txBody>
          <a:bodyPr wrap="non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3</a:t>
            </a:r>
          </a:p>
        </p:txBody>
      </p:sp>
      <p:sp>
        <p:nvSpPr>
          <p:cNvPr id="26" name="Textfeld 25">
            <a:extLst>
              <a:ext uri="{FF2B5EF4-FFF2-40B4-BE49-F238E27FC236}">
                <a16:creationId xmlns:a16="http://schemas.microsoft.com/office/drawing/2014/main" id="{C2DEFF7A-DEAC-CD43-BDD8-A55785A296E4}"/>
              </a:ext>
            </a:extLst>
          </p:cNvPr>
          <p:cNvSpPr txBox="1"/>
          <p:nvPr/>
        </p:nvSpPr>
        <p:spPr>
          <a:xfrm>
            <a:off x="15288251" y="13207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4</a:t>
            </a:r>
          </a:p>
        </p:txBody>
      </p:sp>
      <p:sp>
        <p:nvSpPr>
          <p:cNvPr id="27" name="Textfeld 26">
            <a:extLst>
              <a:ext uri="{FF2B5EF4-FFF2-40B4-BE49-F238E27FC236}">
                <a16:creationId xmlns:a16="http://schemas.microsoft.com/office/drawing/2014/main" id="{A662407D-1922-414D-9884-7D4024DEE107}"/>
              </a:ext>
            </a:extLst>
          </p:cNvPr>
          <p:cNvSpPr txBox="1"/>
          <p:nvPr/>
        </p:nvSpPr>
        <p:spPr>
          <a:xfrm>
            <a:off x="15288251" y="11191980"/>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5</a:t>
            </a:r>
          </a:p>
        </p:txBody>
      </p:sp>
      <p:sp>
        <p:nvSpPr>
          <p:cNvPr id="28" name="Textfeld 27">
            <a:extLst>
              <a:ext uri="{FF2B5EF4-FFF2-40B4-BE49-F238E27FC236}">
                <a16:creationId xmlns:a16="http://schemas.microsoft.com/office/drawing/2014/main" id="{A3F13339-6CB2-2640-80D1-14EBE91FD904}"/>
              </a:ext>
            </a:extLst>
          </p:cNvPr>
          <p:cNvSpPr txBox="1"/>
          <p:nvPr/>
        </p:nvSpPr>
        <p:spPr>
          <a:xfrm>
            <a:off x="15288251" y="9076254"/>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6</a:t>
            </a:r>
          </a:p>
        </p:txBody>
      </p:sp>
      <p:sp>
        <p:nvSpPr>
          <p:cNvPr id="29" name="Textfeld 28">
            <a:extLst>
              <a:ext uri="{FF2B5EF4-FFF2-40B4-BE49-F238E27FC236}">
                <a16:creationId xmlns:a16="http://schemas.microsoft.com/office/drawing/2014/main" id="{2B3AF153-38E1-444A-9D25-DAC21A596C8C}"/>
              </a:ext>
            </a:extLst>
          </p:cNvPr>
          <p:cNvSpPr txBox="1"/>
          <p:nvPr/>
        </p:nvSpPr>
        <p:spPr>
          <a:xfrm>
            <a:off x="15288251" y="7077431"/>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7</a:t>
            </a:r>
          </a:p>
        </p:txBody>
      </p:sp>
      <p:sp>
        <p:nvSpPr>
          <p:cNvPr id="30" name="Textfeld 29">
            <a:extLst>
              <a:ext uri="{FF2B5EF4-FFF2-40B4-BE49-F238E27FC236}">
                <a16:creationId xmlns:a16="http://schemas.microsoft.com/office/drawing/2014/main" id="{DCDD6DAF-949C-C841-B204-FF7F93B7FF0B}"/>
              </a:ext>
            </a:extLst>
          </p:cNvPr>
          <p:cNvSpPr txBox="1"/>
          <p:nvPr/>
        </p:nvSpPr>
        <p:spPr>
          <a:xfrm>
            <a:off x="15288251" y="5078608"/>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8</a:t>
            </a:r>
          </a:p>
        </p:txBody>
      </p:sp>
      <p:sp>
        <p:nvSpPr>
          <p:cNvPr id="31" name="Textfeld 30">
            <a:extLst>
              <a:ext uri="{FF2B5EF4-FFF2-40B4-BE49-F238E27FC236}">
                <a16:creationId xmlns:a16="http://schemas.microsoft.com/office/drawing/2014/main" id="{23BAF0DC-CCF8-0A4C-BD8D-1B820B4300D7}"/>
              </a:ext>
            </a:extLst>
          </p:cNvPr>
          <p:cNvSpPr txBox="1"/>
          <p:nvPr/>
        </p:nvSpPr>
        <p:spPr>
          <a:xfrm>
            <a:off x="15288251" y="3079785"/>
            <a:ext cx="659155"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9</a:t>
            </a:r>
          </a:p>
        </p:txBody>
      </p:sp>
      <p:sp>
        <p:nvSpPr>
          <p:cNvPr id="32" name="Textfeld 31">
            <a:extLst>
              <a:ext uri="{FF2B5EF4-FFF2-40B4-BE49-F238E27FC236}">
                <a16:creationId xmlns:a16="http://schemas.microsoft.com/office/drawing/2014/main" id="{4916A53D-5AE5-8B42-9239-D1D541B716A6}"/>
              </a:ext>
            </a:extLst>
          </p:cNvPr>
          <p:cNvSpPr txBox="1"/>
          <p:nvPr/>
        </p:nvSpPr>
        <p:spPr>
          <a:xfrm>
            <a:off x="15032608" y="1080962"/>
            <a:ext cx="1170440" cy="1015663"/>
          </a:xfrm>
          <a:prstGeom prst="rect">
            <a:avLst/>
          </a:prstGeom>
          <a:noFill/>
        </p:spPr>
        <p:txBody>
          <a:bodyPr wrap="square" rtlCol="0">
            <a:spAutoFit/>
          </a:bodyPr>
          <a:lstStyle/>
          <a:p>
            <a:pPr algn="ctr"/>
            <a:r>
              <a:rPr lang="de-DE" sz="6000" dirty="0">
                <a:solidFill>
                  <a:schemeClr val="tx2">
                    <a:lumMod val="40000"/>
                    <a:lumOff val="60000"/>
                  </a:schemeClr>
                </a:solidFill>
                <a:latin typeface="Futura Medium" panose="020B0602020204020303" pitchFamily="34" charset="-79"/>
                <a:cs typeface="Futura Medium" panose="020B0602020204020303" pitchFamily="34" charset="-79"/>
              </a:rPr>
              <a:t>10</a:t>
            </a:r>
          </a:p>
        </p:txBody>
      </p:sp>
      <p:sp>
        <p:nvSpPr>
          <p:cNvPr id="33" name="Rechteck 32">
            <a:extLst>
              <a:ext uri="{FF2B5EF4-FFF2-40B4-BE49-F238E27FC236}">
                <a16:creationId xmlns:a16="http://schemas.microsoft.com/office/drawing/2014/main" id="{45AB43F0-B716-0F4D-AAD8-A4FD12F5AB82}"/>
              </a:ext>
            </a:extLst>
          </p:cNvPr>
          <p:cNvSpPr/>
          <p:nvPr/>
        </p:nvSpPr>
        <p:spPr>
          <a:xfrm>
            <a:off x="1113365" y="551608"/>
            <a:ext cx="12895191" cy="2308324"/>
          </a:xfrm>
          <a:prstGeom prst="rect">
            <a:avLst/>
          </a:prstGeom>
        </p:spPr>
        <p:txBody>
          <a:bodyPr wrap="square">
            <a:spAutoFit/>
          </a:bodyPr>
          <a:lstStyle/>
          <a:p>
            <a:pPr algn="ctr"/>
            <a:r>
              <a:rPr lang="de-DE" sz="7200" b="1" dirty="0" err="1">
                <a:ln>
                  <a:solidFill>
                    <a:schemeClr val="tx1"/>
                  </a:solidFill>
                </a:ln>
                <a:solidFill>
                  <a:schemeClr val="bg1"/>
                </a:solidFill>
                <a:latin typeface="Futura" panose="020B0602020204020303" pitchFamily="34" charset="-79"/>
                <a:cs typeface="Futura" panose="020B0602020204020303" pitchFamily="34" charset="-79"/>
              </a:rPr>
              <a:t>Couragously</a:t>
            </a:r>
            <a:r>
              <a:rPr lang="de-DE" sz="7200" b="1" dirty="0">
                <a:ln>
                  <a:solidFill>
                    <a:schemeClr val="tx1"/>
                  </a:solidFill>
                </a:ln>
                <a:solidFill>
                  <a:schemeClr val="bg1"/>
                </a:solidFill>
                <a:latin typeface="Futura" panose="020B0602020204020303" pitchFamily="34" charset="-79"/>
                <a:cs typeface="Futura" panose="020B0602020204020303" pitchFamily="34" charset="-79"/>
              </a:rPr>
              <a:t> </a:t>
            </a:r>
            <a:r>
              <a:rPr lang="de-DE" sz="7200" b="1" dirty="0" err="1">
                <a:ln>
                  <a:solidFill>
                    <a:schemeClr val="tx1"/>
                  </a:solidFill>
                </a:ln>
                <a:solidFill>
                  <a:schemeClr val="bg1"/>
                </a:solidFill>
                <a:latin typeface="Futura" panose="020B0602020204020303" pitchFamily="34" charset="-79"/>
                <a:cs typeface="Futura" panose="020B0602020204020303" pitchFamily="34" charset="-79"/>
              </a:rPr>
              <a:t>exploring</a:t>
            </a:r>
            <a:r>
              <a:rPr lang="de-DE" sz="7200" b="1" dirty="0">
                <a:ln>
                  <a:solidFill>
                    <a:schemeClr val="tx1"/>
                  </a:solidFill>
                </a:ln>
                <a:solidFill>
                  <a:schemeClr val="bg1"/>
                </a:solidFill>
                <a:latin typeface="Futura" panose="020B0602020204020303" pitchFamily="34" charset="-79"/>
                <a:cs typeface="Futura" panose="020B0602020204020303" pitchFamily="34" charset="-79"/>
              </a:rPr>
              <a:t> </a:t>
            </a:r>
            <a:r>
              <a:rPr lang="de-DE" sz="7200" b="1" dirty="0" err="1">
                <a:ln>
                  <a:solidFill>
                    <a:schemeClr val="tx1"/>
                  </a:solidFill>
                </a:ln>
                <a:solidFill>
                  <a:schemeClr val="bg1"/>
                </a:solidFill>
                <a:latin typeface="Futura" panose="020B0602020204020303" pitchFamily="34" charset="-79"/>
                <a:cs typeface="Futura" panose="020B0602020204020303" pitchFamily="34" charset="-79"/>
              </a:rPr>
              <a:t>the</a:t>
            </a:r>
            <a:r>
              <a:rPr lang="de-DE" sz="7200" b="1" dirty="0">
                <a:ln>
                  <a:solidFill>
                    <a:schemeClr val="tx1"/>
                  </a:solidFill>
                </a:ln>
                <a:solidFill>
                  <a:schemeClr val="bg1"/>
                </a:solidFill>
                <a:latin typeface="Futura" panose="020B0602020204020303" pitchFamily="34" charset="-79"/>
                <a:cs typeface="Futura" panose="020B0602020204020303" pitchFamily="34" charset="-79"/>
              </a:rPr>
              <a:t> </a:t>
            </a:r>
            <a:r>
              <a:rPr lang="de-DE" sz="7200" b="1" dirty="0" err="1">
                <a:ln>
                  <a:solidFill>
                    <a:schemeClr val="tx1"/>
                  </a:solidFill>
                </a:ln>
                <a:solidFill>
                  <a:schemeClr val="bg1"/>
                </a:solidFill>
                <a:latin typeface="Futura" panose="020B0602020204020303" pitchFamily="34" charset="-79"/>
                <a:cs typeface="Futura" panose="020B0602020204020303" pitchFamily="34" charset="-79"/>
              </a:rPr>
              <a:t>new</a:t>
            </a:r>
            <a:endParaRPr lang="de-DE" sz="7200" b="1" dirty="0">
              <a:ln>
                <a:solidFill>
                  <a:schemeClr val="tx1"/>
                </a:solidFill>
              </a:ln>
              <a:solidFill>
                <a:schemeClr val="bg1"/>
              </a:solidFill>
              <a:effectLst/>
              <a:latin typeface="Futura" panose="020B0602020204020303" pitchFamily="34" charset="-79"/>
              <a:cs typeface="Futura" panose="020B0602020204020303" pitchFamily="34" charset="-79"/>
            </a:endParaRPr>
          </a:p>
        </p:txBody>
      </p:sp>
      <p:sp>
        <p:nvSpPr>
          <p:cNvPr id="34" name="Rechteck 33">
            <a:extLst>
              <a:ext uri="{FF2B5EF4-FFF2-40B4-BE49-F238E27FC236}">
                <a16:creationId xmlns:a16="http://schemas.microsoft.com/office/drawing/2014/main" id="{0F615DAA-E168-C043-93A3-6CD6FE92F27C}"/>
              </a:ext>
            </a:extLst>
          </p:cNvPr>
          <p:cNvSpPr/>
          <p:nvPr/>
        </p:nvSpPr>
        <p:spPr>
          <a:xfrm>
            <a:off x="763573" y="19206873"/>
            <a:ext cx="13553906"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efficiently</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exploiting</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the</a:t>
            </a:r>
            <a:r>
              <a:rPr lang="de-DE" sz="7200" dirty="0">
                <a:ln>
                  <a:solidFill>
                    <a:schemeClr val="tx1"/>
                  </a:solidFill>
                </a:ln>
                <a:solidFill>
                  <a:schemeClr val="bg1"/>
                </a:solidFill>
                <a:latin typeface="Futura Medium" panose="020B0602020204020303" pitchFamily="34" charset="-79"/>
                <a:cs typeface="Futura Medium" panose="020B0602020204020303" pitchFamily="34" charset="-79"/>
              </a:rPr>
              <a:t> </a:t>
            </a: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old</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5" name="Rechteck 34">
            <a:extLst>
              <a:ext uri="{FF2B5EF4-FFF2-40B4-BE49-F238E27FC236}">
                <a16:creationId xmlns:a16="http://schemas.microsoft.com/office/drawing/2014/main" id="{B78DF410-8258-CF41-95B4-0B4895A6EAF1}"/>
              </a:ext>
            </a:extLst>
          </p:cNvPr>
          <p:cNvSpPr/>
          <p:nvPr/>
        </p:nvSpPr>
        <p:spPr>
          <a:xfrm>
            <a:off x="6198669" y="9360000"/>
            <a:ext cx="2683714" cy="1200329"/>
          </a:xfrm>
          <a:prstGeom prst="rect">
            <a:avLst/>
          </a:prstGeom>
        </p:spPr>
        <p:txBody>
          <a:bodyPr wrap="square">
            <a:spAutoFit/>
          </a:bodyPr>
          <a:lstStyle/>
          <a:p>
            <a:pPr algn="ctr"/>
            <a:r>
              <a:rPr lang="de-DE" sz="7200" dirty="0" err="1">
                <a:ln>
                  <a:solidFill>
                    <a:schemeClr val="tx1"/>
                  </a:solidFill>
                </a:ln>
                <a:solidFill>
                  <a:schemeClr val="bg1"/>
                </a:solidFill>
                <a:latin typeface="Futura Medium" panose="020B0602020204020303" pitchFamily="34" charset="-79"/>
                <a:cs typeface="Futura Medium" panose="020B0602020204020303" pitchFamily="34" charset="-79"/>
              </a:rPr>
              <a:t>over</a:t>
            </a:r>
            <a:endParaRPr lang="de-DE" sz="7200" i="0" dirty="0">
              <a:ln>
                <a:solidFill>
                  <a:schemeClr val="tx1"/>
                </a:solidFill>
              </a:ln>
              <a:solidFill>
                <a:schemeClr val="bg1"/>
              </a:solidFill>
              <a:effectLst/>
              <a:latin typeface="Futura Medium" panose="020B0602020204020303" pitchFamily="34" charset="-79"/>
              <a:cs typeface="Futura Medium" panose="020B0602020204020303" pitchFamily="34" charset="-79"/>
            </a:endParaRPr>
          </a:p>
        </p:txBody>
      </p:sp>
      <p:sp>
        <p:nvSpPr>
          <p:cNvPr id="37" name="Textfeld 36">
            <a:extLst>
              <a:ext uri="{FF2B5EF4-FFF2-40B4-BE49-F238E27FC236}">
                <a16:creationId xmlns:a16="http://schemas.microsoft.com/office/drawing/2014/main" id="{49D7D7DF-3BC5-8843-BA1B-911305FED5A1}"/>
              </a:ext>
            </a:extLst>
          </p:cNvPr>
          <p:cNvSpPr txBox="1"/>
          <p:nvPr/>
        </p:nvSpPr>
        <p:spPr>
          <a:xfrm>
            <a:off x="20160244" y="20297010"/>
            <a:ext cx="9795887" cy="769441"/>
          </a:xfrm>
          <a:prstGeom prst="rect">
            <a:avLst/>
          </a:prstGeom>
          <a:noFill/>
          <a:ln>
            <a:noFill/>
          </a:ln>
        </p:spPr>
        <p:txBody>
          <a:bodyPr wrap="none" rtlCol="0">
            <a:spAutoFit/>
          </a:bodyPr>
          <a:lstStyle/>
          <a:p>
            <a:r>
              <a:rPr lang="de-DE" sz="4400" dirty="0">
                <a:solidFill>
                  <a:schemeClr val="tx2">
                    <a:lumMod val="40000"/>
                    <a:lumOff val="60000"/>
                  </a:schemeClr>
                </a:solidFill>
                <a:latin typeface="Futura Medium" panose="020B0602020204020303" pitchFamily="34" charset="-79"/>
                <a:cs typeface="Futura Medium" panose="020B0602020204020303" pitchFamily="34" charset="-79"/>
              </a:rPr>
              <a:t>Marcus Raitner, </a:t>
            </a:r>
            <a:r>
              <a:rPr lang="de-DE" sz="4400" dirty="0">
                <a:solidFill>
                  <a:schemeClr val="tx2">
                    <a:lumMod val="40000"/>
                    <a:lumOff val="60000"/>
                  </a:schemeClr>
                </a:solidFill>
                <a:latin typeface="Futura Medium" panose="020B0602020204020303" pitchFamily="34" charset="-79"/>
                <a:cs typeface="Futura Medium" panose="020B0602020204020303" pitchFamily="34" charset="-79"/>
                <a:hlinkClick r:id="rId4">
                  <a:extLst>
                    <a:ext uri="{A12FA001-AC4F-418D-AE19-62706E023703}">
                      <ahyp:hlinkClr xmlns:ahyp="http://schemas.microsoft.com/office/drawing/2018/hyperlinkcolor" val="tx"/>
                    </a:ext>
                  </a:extLst>
                </a:hlinkClick>
              </a:rPr>
              <a:t>fuehrung-erfahren.de</a:t>
            </a:r>
            <a:endParaRPr lang="de-DE" sz="4400" dirty="0">
              <a:solidFill>
                <a:schemeClr val="tx2">
                  <a:lumMod val="40000"/>
                  <a:lumOff val="60000"/>
                </a:schemeClr>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157594030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247</Words>
  <Application>Microsoft Macintosh PowerPoint</Application>
  <PresentationFormat>Benutzerdefiniert</PresentationFormat>
  <Paragraphs>113</Paragraphs>
  <Slides>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Arial</vt:lpstr>
      <vt:lpstr>Calibri</vt:lpstr>
      <vt:lpstr>Calibri Light</vt:lpstr>
      <vt:lpstr>Futura</vt:lpstr>
      <vt:lpstr>Futura Medium</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Marcus Raitner</dc:creator>
  <cp:lastModifiedBy>Raitner Marcus, FG-44</cp:lastModifiedBy>
  <cp:revision>18</cp:revision>
  <cp:lastPrinted>2019-04-02T07:09:56Z</cp:lastPrinted>
  <dcterms:created xsi:type="dcterms:W3CDTF">2019-04-02T07:01:41Z</dcterms:created>
  <dcterms:modified xsi:type="dcterms:W3CDTF">2019-04-09T07:12:22Z</dcterms:modified>
</cp:coreProperties>
</file>